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483" r:id="rId4"/>
    <p:sldId id="484" r:id="rId5"/>
    <p:sldId id="485" r:id="rId6"/>
    <p:sldId id="486" r:id="rId7"/>
    <p:sldId id="489" r:id="rId8"/>
    <p:sldId id="490" r:id="rId9"/>
    <p:sldId id="500" r:id="rId10"/>
    <p:sldId id="502" r:id="rId11"/>
    <p:sldId id="495" r:id="rId12"/>
    <p:sldId id="477" r:id="rId13"/>
    <p:sldId id="399" r:id="rId14"/>
    <p:sldId id="409" r:id="rId15"/>
    <p:sldId id="481" r:id="rId16"/>
    <p:sldId id="482" r:id="rId17"/>
    <p:sldId id="4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tags/ref_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80853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6CA0B-109E-4763-A690-CC9671BCB39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6426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1A936EE0-2BC9-413D-BBAA-A63541AE940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A2D1642A-04A2-4B89-B388-472B417E5FEF}"/>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0422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9578110" y="6538954"/>
            <a:ext cx="283556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a:t>
            </a:r>
            <a:r>
              <a:rPr lang="en-US" sz="1200" b="1" dirty="0">
                <a:solidFill>
                  <a:prstClr val="black"/>
                </a:solidFill>
                <a:latin typeface="Calibri" panose="020F0502020204030204"/>
              </a:rPr>
              <a:t>Nishan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
        <p:nvSpPr>
          <p:cNvPr id="22" name="Footer Placeholder 45">
            <a:extLst>
              <a:ext uri="{FF2B5EF4-FFF2-40B4-BE49-F238E27FC236}">
                <a16:creationId xmlns:a16="http://schemas.microsoft.com/office/drawing/2014/main" id="{5E7D1389-C46E-4912-8A7B-82FA8E39183E}"/>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581084" y="2946036"/>
            <a:ext cx="3869786"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hr stands for Horizontal Rule. This tag is used to put a line across the webpage.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b="0" i="0" dirty="0">
                <a:solidFill>
                  <a:srgbClr val="000000"/>
                </a:solidFill>
                <a:effectLst/>
                <a:latin typeface="Calibri (body)"/>
              </a:rPr>
              <a:t>Defines style information for a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807731" y="3081532"/>
            <a:ext cx="746105" cy="369332"/>
          </a:xfrm>
          <a:prstGeom prst="rect">
            <a:avLst/>
          </a:prstGeom>
          <a:noFill/>
        </p:spPr>
        <p:txBody>
          <a:bodyPr wrap="square" rtlCol="0">
            <a:spAutoFit/>
          </a:bodyPr>
          <a:lstStyle/>
          <a:p>
            <a:r>
              <a:rPr lang="en-US" dirty="0">
                <a:solidFill>
                  <a:schemeClr val="bg1"/>
                </a:solidFill>
              </a:rPr>
              <a:t>&lt;hr&gt;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27396" y="5003004"/>
            <a:ext cx="885066" cy="369332"/>
          </a:xfrm>
          <a:prstGeom prst="rect">
            <a:avLst/>
          </a:prstGeom>
          <a:noFill/>
        </p:spPr>
        <p:txBody>
          <a:bodyPr wrap="square" rtlCol="0">
            <a:spAutoFit/>
          </a:bodyPr>
          <a:lstStyle/>
          <a:p>
            <a:r>
              <a:rPr lang="en-US" dirty="0">
                <a:solidFill>
                  <a:schemeClr val="bg1"/>
                </a:solidFill>
              </a:rPr>
              <a:t>&lt;style&gt;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Attributes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4" y="807724"/>
            <a:ext cx="10646381" cy="923330"/>
          </a:xfrm>
          <a:prstGeom prst="rect">
            <a:avLst/>
          </a:prstGeom>
          <a:noFill/>
        </p:spPr>
        <p:txBody>
          <a:bodyPr wrap="square" rtlCol="0">
            <a:spAutoFit/>
          </a:bodyPr>
          <a:lstStyle/>
          <a:p>
            <a:pPr marL="285750" indent="-285750">
              <a:buFontTx/>
              <a:buChar char="-"/>
            </a:pPr>
            <a:r>
              <a:rPr lang="en-US" b="0" i="0" dirty="0">
                <a:solidFill>
                  <a:srgbClr val="1B1B1B"/>
                </a:solidFill>
                <a:effectLst/>
                <a:latin typeface="Calibri (body)"/>
              </a:rPr>
              <a:t>Elements in HTML have </a:t>
            </a:r>
            <a:r>
              <a:rPr lang="en-US" b="1" i="0" dirty="0">
                <a:solidFill>
                  <a:srgbClr val="1B1B1B"/>
                </a:solidFill>
                <a:effectLst/>
                <a:latin typeface="Calibri (body)"/>
              </a:rPr>
              <a:t>attributes</a:t>
            </a:r>
            <a:r>
              <a:rPr lang="en-US" b="0" i="0" dirty="0">
                <a:solidFill>
                  <a:srgbClr val="1B1B1B"/>
                </a:solidFill>
                <a:effectLst/>
                <a:latin typeface="Calibri (body)"/>
              </a:rPr>
              <a:t>; these are additional values that configure the elements.</a:t>
            </a:r>
          </a:p>
          <a:p>
            <a:pPr marL="285750" indent="-285750">
              <a:buFontTx/>
              <a:buChar char="-"/>
            </a:pPr>
            <a:r>
              <a:rPr lang="en-US" sz="1800" dirty="0">
                <a:latin typeface="Calibri (body)"/>
              </a:rPr>
              <a:t>HTML Attributes Documentation at </a:t>
            </a:r>
            <a:r>
              <a:rPr lang="en-US" sz="1800" dirty="0">
                <a:latin typeface="Calibri (body)"/>
                <a:hlinkClick r:id="rId3"/>
              </a:rPr>
              <a:t>https://www.w3schools.com/tags/ref_attributes.asp</a:t>
            </a:r>
            <a:endParaRPr lang="en-US" dirty="0">
              <a:solidFill>
                <a:srgbClr val="32363A"/>
              </a:solidFill>
              <a:latin typeface="Calibri (body)"/>
            </a:endParaRPr>
          </a:p>
          <a:p>
            <a:r>
              <a:rPr lang="en-US" dirty="0">
                <a:solidFill>
                  <a:srgbClr val="32363A"/>
                </a:solidFill>
                <a:latin typeface="72"/>
              </a:rPr>
              <a:t>	</a:t>
            </a:r>
            <a:endParaRPr lang="en-US" b="1" dirty="0">
              <a:solidFill>
                <a:srgbClr val="FF0000"/>
              </a:solidFill>
            </a:endParaRPr>
          </a:p>
        </p:txBody>
      </p:sp>
      <p:sp>
        <p:nvSpPr>
          <p:cNvPr id="138" name="Rectangle 7">
            <a:extLst>
              <a:ext uri="{FF2B5EF4-FFF2-40B4-BE49-F238E27FC236}">
                <a16:creationId xmlns:a16="http://schemas.microsoft.com/office/drawing/2014/main" id="{00AA190E-0DBA-44DE-8B4F-D93238704540}"/>
              </a:ext>
            </a:extLst>
          </p:cNvPr>
          <p:cNvSpPr>
            <a:spLocks noChangeArrowheads="1"/>
          </p:cNvSpPr>
          <p:nvPr/>
        </p:nvSpPr>
        <p:spPr bwMode="auto">
          <a:xfrm>
            <a:off x="5939115" y="4058651"/>
            <a:ext cx="878" cy="878"/>
          </a:xfrm>
          <a:prstGeom prst="rect">
            <a:avLst/>
          </a:prstGeom>
          <a:solidFill>
            <a:srgbClr val="ADADA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13">
            <a:extLst>
              <a:ext uri="{FF2B5EF4-FFF2-40B4-BE49-F238E27FC236}">
                <a16:creationId xmlns:a16="http://schemas.microsoft.com/office/drawing/2014/main" id="{2DD7F43A-B050-472D-B902-BBF3AC7C7A16}"/>
              </a:ext>
            </a:extLst>
          </p:cNvPr>
          <p:cNvSpPr>
            <a:spLocks/>
          </p:cNvSpPr>
          <p:nvPr/>
        </p:nvSpPr>
        <p:spPr bwMode="auto">
          <a:xfrm rot="13147346">
            <a:off x="5569804" y="481467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140" name="Oval 139">
            <a:extLst>
              <a:ext uri="{FF2B5EF4-FFF2-40B4-BE49-F238E27FC236}">
                <a16:creationId xmlns:a16="http://schemas.microsoft.com/office/drawing/2014/main" id="{5647D3EC-70EF-4841-B2D2-2B700BFFC291}"/>
              </a:ext>
            </a:extLst>
          </p:cNvPr>
          <p:cNvSpPr>
            <a:spLocks noChangeArrowheads="1"/>
          </p:cNvSpPr>
          <p:nvPr/>
        </p:nvSpPr>
        <p:spPr bwMode="auto">
          <a:xfrm>
            <a:off x="5536345" y="5622352"/>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1" name="Freeform 13">
            <a:extLst>
              <a:ext uri="{FF2B5EF4-FFF2-40B4-BE49-F238E27FC236}">
                <a16:creationId xmlns:a16="http://schemas.microsoft.com/office/drawing/2014/main" id="{52CE51B0-7CC9-4CB8-A86B-8A1349FC8814}"/>
              </a:ext>
            </a:extLst>
          </p:cNvPr>
          <p:cNvSpPr>
            <a:spLocks/>
          </p:cNvSpPr>
          <p:nvPr/>
        </p:nvSpPr>
        <p:spPr bwMode="auto">
          <a:xfrm rot="8759516">
            <a:off x="6633601" y="3858928"/>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142" name="Oval 141">
            <a:extLst>
              <a:ext uri="{FF2B5EF4-FFF2-40B4-BE49-F238E27FC236}">
                <a16:creationId xmlns:a16="http://schemas.microsoft.com/office/drawing/2014/main" id="{6B46A87A-DC2C-4FD4-842F-60E26E84D72D}"/>
              </a:ext>
            </a:extLst>
          </p:cNvPr>
          <p:cNvSpPr>
            <a:spLocks noChangeArrowheads="1"/>
          </p:cNvSpPr>
          <p:nvPr/>
        </p:nvSpPr>
        <p:spPr bwMode="auto">
          <a:xfrm rot="8759516">
            <a:off x="7336731" y="3812749"/>
            <a:ext cx="1329743" cy="1327126"/>
          </a:xfrm>
          <a:prstGeom prst="ellipse">
            <a:avLst/>
          </a:prstGeom>
          <a:solidFill>
            <a:schemeClr val="accent2"/>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3" name="Oval 142">
            <a:extLst>
              <a:ext uri="{FF2B5EF4-FFF2-40B4-BE49-F238E27FC236}">
                <a16:creationId xmlns:a16="http://schemas.microsoft.com/office/drawing/2014/main" id="{623A69AC-0E7B-4EDE-ACD9-B2576F847387}"/>
              </a:ext>
            </a:extLst>
          </p:cNvPr>
          <p:cNvSpPr>
            <a:spLocks noChangeArrowheads="1"/>
          </p:cNvSpPr>
          <p:nvPr/>
        </p:nvSpPr>
        <p:spPr bwMode="auto">
          <a:xfrm>
            <a:off x="7429452" y="3905217"/>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4" name="Freeform 13">
            <a:extLst>
              <a:ext uri="{FF2B5EF4-FFF2-40B4-BE49-F238E27FC236}">
                <a16:creationId xmlns:a16="http://schemas.microsoft.com/office/drawing/2014/main" id="{F451B82C-A1A5-4C19-BC4A-EFC5108D3594}"/>
              </a:ext>
            </a:extLst>
          </p:cNvPr>
          <p:cNvSpPr>
            <a:spLocks/>
          </p:cNvSpPr>
          <p:nvPr/>
        </p:nvSpPr>
        <p:spPr bwMode="auto">
          <a:xfrm rot="4667154">
            <a:off x="6088510" y="258336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145" name="Oval 144">
            <a:extLst>
              <a:ext uri="{FF2B5EF4-FFF2-40B4-BE49-F238E27FC236}">
                <a16:creationId xmlns:a16="http://schemas.microsoft.com/office/drawing/2014/main" id="{5EDA58DC-7D9C-4D0C-9702-9F4CEE585641}"/>
              </a:ext>
            </a:extLst>
          </p:cNvPr>
          <p:cNvSpPr>
            <a:spLocks noChangeArrowheads="1"/>
          </p:cNvSpPr>
          <p:nvPr/>
        </p:nvSpPr>
        <p:spPr bwMode="auto">
          <a:xfrm>
            <a:off x="6466556" y="1655939"/>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6" name="Freeform 13">
            <a:extLst>
              <a:ext uri="{FF2B5EF4-FFF2-40B4-BE49-F238E27FC236}">
                <a16:creationId xmlns:a16="http://schemas.microsoft.com/office/drawing/2014/main" id="{BD55CC87-004E-4DAF-B2D3-D89859827B40}"/>
              </a:ext>
            </a:extLst>
          </p:cNvPr>
          <p:cNvSpPr>
            <a:spLocks/>
          </p:cNvSpPr>
          <p:nvPr/>
        </p:nvSpPr>
        <p:spPr bwMode="auto">
          <a:xfrm rot="101336">
            <a:off x="4655543" y="273850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a:p>
        </p:txBody>
      </p:sp>
      <p:sp>
        <p:nvSpPr>
          <p:cNvPr id="147" name="Oval 146">
            <a:extLst>
              <a:ext uri="{FF2B5EF4-FFF2-40B4-BE49-F238E27FC236}">
                <a16:creationId xmlns:a16="http://schemas.microsoft.com/office/drawing/2014/main" id="{B75C9B4E-07DE-4CB1-BC5C-36F6DE613C3B}"/>
              </a:ext>
            </a:extLst>
          </p:cNvPr>
          <p:cNvSpPr>
            <a:spLocks noChangeArrowheads="1"/>
          </p:cNvSpPr>
          <p:nvPr/>
        </p:nvSpPr>
        <p:spPr bwMode="auto">
          <a:xfrm rot="101336">
            <a:off x="3782454" y="1827360"/>
            <a:ext cx="1329743" cy="1327126"/>
          </a:xfrm>
          <a:prstGeom prst="ellipse">
            <a:avLst/>
          </a:prstGeom>
          <a:solidFill>
            <a:schemeClr val="accent6"/>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8" name="Oval 147">
            <a:extLst>
              <a:ext uri="{FF2B5EF4-FFF2-40B4-BE49-F238E27FC236}">
                <a16:creationId xmlns:a16="http://schemas.microsoft.com/office/drawing/2014/main" id="{F585E401-6B46-4E96-A8A4-41D48E181536}"/>
              </a:ext>
            </a:extLst>
          </p:cNvPr>
          <p:cNvSpPr>
            <a:spLocks noChangeArrowheads="1"/>
          </p:cNvSpPr>
          <p:nvPr/>
        </p:nvSpPr>
        <p:spPr bwMode="auto">
          <a:xfrm>
            <a:off x="3884160" y="191404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149" name="Freeform 13">
            <a:extLst>
              <a:ext uri="{FF2B5EF4-FFF2-40B4-BE49-F238E27FC236}">
                <a16:creationId xmlns:a16="http://schemas.microsoft.com/office/drawing/2014/main" id="{898322BB-18D8-4287-B17B-B568AB096CF4}"/>
              </a:ext>
            </a:extLst>
          </p:cNvPr>
          <p:cNvSpPr>
            <a:spLocks/>
          </p:cNvSpPr>
          <p:nvPr/>
        </p:nvSpPr>
        <p:spPr bwMode="auto">
          <a:xfrm rot="17584952">
            <a:off x="4366711" y="409673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p>
        </p:txBody>
      </p:sp>
      <p:sp>
        <p:nvSpPr>
          <p:cNvPr id="150" name="Oval 149">
            <a:extLst>
              <a:ext uri="{FF2B5EF4-FFF2-40B4-BE49-F238E27FC236}">
                <a16:creationId xmlns:a16="http://schemas.microsoft.com/office/drawing/2014/main" id="{E35BC034-3CD3-4920-8092-D8D063F06E69}"/>
              </a:ext>
            </a:extLst>
          </p:cNvPr>
          <p:cNvSpPr>
            <a:spLocks noChangeArrowheads="1"/>
          </p:cNvSpPr>
          <p:nvPr/>
        </p:nvSpPr>
        <p:spPr bwMode="auto">
          <a:xfrm rot="17584952">
            <a:off x="3266820" y="4225661"/>
            <a:ext cx="1329743" cy="1327127"/>
          </a:xfrm>
          <a:prstGeom prst="ellipse">
            <a:avLst/>
          </a:prstGeom>
          <a:solidFill>
            <a:schemeClr val="accent4"/>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51" name="Oval 150">
            <a:extLst>
              <a:ext uri="{FF2B5EF4-FFF2-40B4-BE49-F238E27FC236}">
                <a16:creationId xmlns:a16="http://schemas.microsoft.com/office/drawing/2014/main" id="{174E7163-669B-49C2-9358-FCA7405AE866}"/>
              </a:ext>
            </a:extLst>
          </p:cNvPr>
          <p:cNvSpPr>
            <a:spLocks noChangeArrowheads="1"/>
          </p:cNvSpPr>
          <p:nvPr/>
        </p:nvSpPr>
        <p:spPr bwMode="auto">
          <a:xfrm>
            <a:off x="3390411" y="4334088"/>
            <a:ext cx="1113716" cy="1126467"/>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a:p>
            <a:r>
              <a:rPr lang="en-IN" dirty="0"/>
              <a:t>   alt</a:t>
            </a:r>
          </a:p>
        </p:txBody>
      </p:sp>
      <p:sp>
        <p:nvSpPr>
          <p:cNvPr id="152" name="Freeform 5">
            <a:extLst>
              <a:ext uri="{FF2B5EF4-FFF2-40B4-BE49-F238E27FC236}">
                <a16:creationId xmlns:a16="http://schemas.microsoft.com/office/drawing/2014/main" id="{1685CD1B-45BA-450F-8ACB-C6760C700A2F}"/>
              </a:ext>
            </a:extLst>
          </p:cNvPr>
          <p:cNvSpPr>
            <a:spLocks/>
          </p:cNvSpPr>
          <p:nvPr/>
        </p:nvSpPr>
        <p:spPr bwMode="auto">
          <a:xfrm rot="21210660">
            <a:off x="4970741" y="3178782"/>
            <a:ext cx="881977" cy="926870"/>
          </a:xfrm>
          <a:custGeom>
            <a:avLst/>
            <a:gdLst>
              <a:gd name="T0" fmla="*/ 695 w 695"/>
              <a:gd name="T1" fmla="*/ 0 h 732"/>
              <a:gd name="T2" fmla="*/ 0 w 695"/>
              <a:gd name="T3" fmla="*/ 504 h 732"/>
              <a:gd name="T4" fmla="*/ 695 w 695"/>
              <a:gd name="T5" fmla="*/ 732 h 732"/>
              <a:gd name="T6" fmla="*/ 695 w 695"/>
              <a:gd name="T7" fmla="*/ 0 h 732"/>
            </a:gdLst>
            <a:ahLst/>
            <a:cxnLst>
              <a:cxn ang="0">
                <a:pos x="T0" y="T1"/>
              </a:cxn>
              <a:cxn ang="0">
                <a:pos x="T2" y="T3"/>
              </a:cxn>
              <a:cxn ang="0">
                <a:pos x="T4" y="T5"/>
              </a:cxn>
              <a:cxn ang="0">
                <a:pos x="T6" y="T7"/>
              </a:cxn>
            </a:cxnLst>
            <a:rect l="0" t="0" r="r" b="b"/>
            <a:pathLst>
              <a:path w="695" h="732">
                <a:moveTo>
                  <a:pt x="695" y="0"/>
                </a:moveTo>
                <a:cubicBezTo>
                  <a:pt x="370" y="0"/>
                  <a:pt x="95" y="212"/>
                  <a:pt x="0" y="504"/>
                </a:cubicBezTo>
                <a:cubicBezTo>
                  <a:pt x="695" y="732"/>
                  <a:pt x="695" y="732"/>
                  <a:pt x="695" y="732"/>
                </a:cubicBezTo>
                <a:lnTo>
                  <a:pt x="695"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6">
            <a:extLst>
              <a:ext uri="{FF2B5EF4-FFF2-40B4-BE49-F238E27FC236}">
                <a16:creationId xmlns:a16="http://schemas.microsoft.com/office/drawing/2014/main" id="{18E6D24D-E0F4-4393-9F32-50489CD14CD5}"/>
              </a:ext>
            </a:extLst>
          </p:cNvPr>
          <p:cNvSpPr>
            <a:spLocks/>
          </p:cNvSpPr>
          <p:nvPr/>
        </p:nvSpPr>
        <p:spPr bwMode="auto">
          <a:xfrm rot="21210660">
            <a:off x="5847062" y="3079001"/>
            <a:ext cx="883848" cy="926870"/>
          </a:xfrm>
          <a:custGeom>
            <a:avLst/>
            <a:gdLst>
              <a:gd name="T0" fmla="*/ 696 w 696"/>
              <a:gd name="T1" fmla="*/ 506 h 732"/>
              <a:gd name="T2" fmla="*/ 0 w 696"/>
              <a:gd name="T3" fmla="*/ 0 h 732"/>
              <a:gd name="T4" fmla="*/ 0 w 696"/>
              <a:gd name="T5" fmla="*/ 732 h 732"/>
              <a:gd name="T6" fmla="*/ 696 w 696"/>
              <a:gd name="T7" fmla="*/ 506 h 732"/>
            </a:gdLst>
            <a:ahLst/>
            <a:cxnLst>
              <a:cxn ang="0">
                <a:pos x="T0" y="T1"/>
              </a:cxn>
              <a:cxn ang="0">
                <a:pos x="T2" y="T3"/>
              </a:cxn>
              <a:cxn ang="0">
                <a:pos x="T4" y="T5"/>
              </a:cxn>
              <a:cxn ang="0">
                <a:pos x="T6" y="T7"/>
              </a:cxn>
            </a:cxnLst>
            <a:rect l="0" t="0" r="r" b="b"/>
            <a:pathLst>
              <a:path w="696" h="732">
                <a:moveTo>
                  <a:pt x="696" y="506"/>
                </a:moveTo>
                <a:cubicBezTo>
                  <a:pt x="601" y="213"/>
                  <a:pt x="325" y="0"/>
                  <a:pt x="0" y="0"/>
                </a:cubicBezTo>
                <a:cubicBezTo>
                  <a:pt x="0" y="732"/>
                  <a:pt x="0" y="732"/>
                  <a:pt x="0" y="732"/>
                </a:cubicBezTo>
                <a:lnTo>
                  <a:pt x="696" y="50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7">
            <a:extLst>
              <a:ext uri="{FF2B5EF4-FFF2-40B4-BE49-F238E27FC236}">
                <a16:creationId xmlns:a16="http://schemas.microsoft.com/office/drawing/2014/main" id="{23C71A12-B0E6-4AF9-BE0F-995E61C51380}"/>
              </a:ext>
            </a:extLst>
          </p:cNvPr>
          <p:cNvSpPr>
            <a:spLocks/>
          </p:cNvSpPr>
          <p:nvPr/>
        </p:nvSpPr>
        <p:spPr bwMode="auto">
          <a:xfrm rot="21210660">
            <a:off x="5407401" y="4050040"/>
            <a:ext cx="1091482" cy="925000"/>
          </a:xfrm>
          <a:custGeom>
            <a:avLst/>
            <a:gdLst>
              <a:gd name="T0" fmla="*/ 0 w 860"/>
              <a:gd name="T1" fmla="*/ 591 h 731"/>
              <a:gd name="T2" fmla="*/ 431 w 860"/>
              <a:gd name="T3" fmla="*/ 731 h 731"/>
              <a:gd name="T4" fmla="*/ 860 w 860"/>
              <a:gd name="T5" fmla="*/ 592 h 731"/>
              <a:gd name="T6" fmla="*/ 431 w 860"/>
              <a:gd name="T7" fmla="*/ 0 h 731"/>
              <a:gd name="T8" fmla="*/ 0 w 860"/>
              <a:gd name="T9" fmla="*/ 591 h 731"/>
            </a:gdLst>
            <a:ahLst/>
            <a:cxnLst>
              <a:cxn ang="0">
                <a:pos x="T0" y="T1"/>
              </a:cxn>
              <a:cxn ang="0">
                <a:pos x="T2" y="T3"/>
              </a:cxn>
              <a:cxn ang="0">
                <a:pos x="T4" y="T5"/>
              </a:cxn>
              <a:cxn ang="0">
                <a:pos x="T6" y="T7"/>
              </a:cxn>
              <a:cxn ang="0">
                <a:pos x="T8" y="T9"/>
              </a:cxn>
            </a:cxnLst>
            <a:rect l="0" t="0" r="r" b="b"/>
            <a:pathLst>
              <a:path w="860" h="731">
                <a:moveTo>
                  <a:pt x="0" y="591"/>
                </a:moveTo>
                <a:cubicBezTo>
                  <a:pt x="121" y="679"/>
                  <a:pt x="270" y="731"/>
                  <a:pt x="431" y="731"/>
                </a:cubicBezTo>
                <a:cubicBezTo>
                  <a:pt x="591" y="731"/>
                  <a:pt x="739" y="679"/>
                  <a:pt x="860" y="592"/>
                </a:cubicBezTo>
                <a:cubicBezTo>
                  <a:pt x="431" y="0"/>
                  <a:pt x="431" y="0"/>
                  <a:pt x="431" y="0"/>
                </a:cubicBezTo>
                <a:lnTo>
                  <a:pt x="0" y="59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8">
            <a:extLst>
              <a:ext uri="{FF2B5EF4-FFF2-40B4-BE49-F238E27FC236}">
                <a16:creationId xmlns:a16="http://schemas.microsoft.com/office/drawing/2014/main" id="{61BA1909-FDA3-4071-AD8B-6A0484765147}"/>
              </a:ext>
            </a:extLst>
          </p:cNvPr>
          <p:cNvSpPr>
            <a:spLocks/>
          </p:cNvSpPr>
          <p:nvPr/>
        </p:nvSpPr>
        <p:spPr bwMode="auto">
          <a:xfrm rot="21210660">
            <a:off x="5001518" y="3814902"/>
            <a:ext cx="929677" cy="1037235"/>
          </a:xfrm>
          <a:custGeom>
            <a:avLst/>
            <a:gdLst>
              <a:gd name="T0" fmla="*/ 37 w 732"/>
              <a:gd name="T1" fmla="*/ 0 h 819"/>
              <a:gd name="T2" fmla="*/ 0 w 732"/>
              <a:gd name="T3" fmla="*/ 228 h 819"/>
              <a:gd name="T4" fmla="*/ 301 w 732"/>
              <a:gd name="T5" fmla="*/ 819 h 819"/>
              <a:gd name="T6" fmla="*/ 732 w 732"/>
              <a:gd name="T7" fmla="*/ 228 h 819"/>
              <a:gd name="T8" fmla="*/ 37 w 732"/>
              <a:gd name="T9" fmla="*/ 0 h 819"/>
            </a:gdLst>
            <a:ahLst/>
            <a:cxnLst>
              <a:cxn ang="0">
                <a:pos x="T0" y="T1"/>
              </a:cxn>
              <a:cxn ang="0">
                <a:pos x="T2" y="T3"/>
              </a:cxn>
              <a:cxn ang="0">
                <a:pos x="T4" y="T5"/>
              </a:cxn>
              <a:cxn ang="0">
                <a:pos x="T6" y="T7"/>
              </a:cxn>
              <a:cxn ang="0">
                <a:pos x="T8" y="T9"/>
              </a:cxn>
            </a:cxnLst>
            <a:rect l="0" t="0" r="r" b="b"/>
            <a:pathLst>
              <a:path w="732" h="819">
                <a:moveTo>
                  <a:pt x="37" y="0"/>
                </a:moveTo>
                <a:cubicBezTo>
                  <a:pt x="13" y="72"/>
                  <a:pt x="0" y="148"/>
                  <a:pt x="0" y="228"/>
                </a:cubicBezTo>
                <a:cubicBezTo>
                  <a:pt x="0" y="470"/>
                  <a:pt x="119" y="686"/>
                  <a:pt x="301" y="819"/>
                </a:cubicBezTo>
                <a:cubicBezTo>
                  <a:pt x="732" y="228"/>
                  <a:pt x="732" y="228"/>
                  <a:pt x="732" y="228"/>
                </a:cubicBezTo>
                <a:lnTo>
                  <a:pt x="37"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9">
            <a:extLst>
              <a:ext uri="{FF2B5EF4-FFF2-40B4-BE49-F238E27FC236}">
                <a16:creationId xmlns:a16="http://schemas.microsoft.com/office/drawing/2014/main" id="{802B7047-303E-4E75-A5D9-42E73D3A7FF5}"/>
              </a:ext>
            </a:extLst>
          </p:cNvPr>
          <p:cNvSpPr>
            <a:spLocks/>
          </p:cNvSpPr>
          <p:nvPr/>
        </p:nvSpPr>
        <p:spPr bwMode="auto">
          <a:xfrm rot="21210660">
            <a:off x="5925455" y="3712737"/>
            <a:ext cx="927806" cy="1035364"/>
          </a:xfrm>
          <a:custGeom>
            <a:avLst/>
            <a:gdLst>
              <a:gd name="T0" fmla="*/ 731 w 731"/>
              <a:gd name="T1" fmla="*/ 226 h 818"/>
              <a:gd name="T2" fmla="*/ 696 w 731"/>
              <a:gd name="T3" fmla="*/ 0 h 818"/>
              <a:gd name="T4" fmla="*/ 0 w 731"/>
              <a:gd name="T5" fmla="*/ 226 h 818"/>
              <a:gd name="T6" fmla="*/ 429 w 731"/>
              <a:gd name="T7" fmla="*/ 818 h 818"/>
              <a:gd name="T8" fmla="*/ 731 w 731"/>
              <a:gd name="T9" fmla="*/ 226 h 818"/>
            </a:gdLst>
            <a:ahLst/>
            <a:cxnLst>
              <a:cxn ang="0">
                <a:pos x="T0" y="T1"/>
              </a:cxn>
              <a:cxn ang="0">
                <a:pos x="T2" y="T3"/>
              </a:cxn>
              <a:cxn ang="0">
                <a:pos x="T4" y="T5"/>
              </a:cxn>
              <a:cxn ang="0">
                <a:pos x="T6" y="T7"/>
              </a:cxn>
              <a:cxn ang="0">
                <a:pos x="T8" y="T9"/>
              </a:cxn>
            </a:cxnLst>
            <a:rect l="0" t="0" r="r" b="b"/>
            <a:pathLst>
              <a:path w="731" h="818">
                <a:moveTo>
                  <a:pt x="731" y="226"/>
                </a:moveTo>
                <a:cubicBezTo>
                  <a:pt x="731" y="147"/>
                  <a:pt x="719" y="71"/>
                  <a:pt x="696" y="0"/>
                </a:cubicBezTo>
                <a:cubicBezTo>
                  <a:pt x="0" y="226"/>
                  <a:pt x="0" y="226"/>
                  <a:pt x="0" y="226"/>
                </a:cubicBezTo>
                <a:cubicBezTo>
                  <a:pt x="429" y="818"/>
                  <a:pt x="429" y="818"/>
                  <a:pt x="429" y="818"/>
                </a:cubicBezTo>
                <a:cubicBezTo>
                  <a:pt x="612" y="685"/>
                  <a:pt x="731" y="469"/>
                  <a:pt x="731" y="22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Oval 156">
            <a:extLst>
              <a:ext uri="{FF2B5EF4-FFF2-40B4-BE49-F238E27FC236}">
                <a16:creationId xmlns:a16="http://schemas.microsoft.com/office/drawing/2014/main" id="{AA2592A7-3EC5-4166-B3A3-00AF1BE5AA9D}"/>
              </a:ext>
            </a:extLst>
          </p:cNvPr>
          <p:cNvSpPr>
            <a:spLocks noChangeArrowheads="1"/>
          </p:cNvSpPr>
          <p:nvPr/>
        </p:nvSpPr>
        <p:spPr bwMode="auto">
          <a:xfrm rot="20864047">
            <a:off x="5089333" y="3235590"/>
            <a:ext cx="1630472" cy="1627854"/>
          </a:xfrm>
          <a:prstGeom prst="ellipse">
            <a:avLst/>
          </a:prstGeom>
          <a:solidFill>
            <a:srgbClr val="FEFEFE"/>
          </a:solidFill>
          <a:ln>
            <a:noFill/>
          </a:ln>
          <a:effectLst>
            <a:outerShdw blurRad="63500" sx="102000" sy="102000" algn="ctr" rotWithShape="0">
              <a:prstClr val="black">
                <a:alpha val="1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TextBox 157">
            <a:extLst>
              <a:ext uri="{FF2B5EF4-FFF2-40B4-BE49-F238E27FC236}">
                <a16:creationId xmlns:a16="http://schemas.microsoft.com/office/drawing/2014/main" id="{E6785F42-8772-4EBB-9584-8A65CAAC3BAB}"/>
              </a:ext>
            </a:extLst>
          </p:cNvPr>
          <p:cNvSpPr txBox="1"/>
          <p:nvPr/>
        </p:nvSpPr>
        <p:spPr>
          <a:xfrm>
            <a:off x="5250399" y="3791131"/>
            <a:ext cx="1388298" cy="589457"/>
          </a:xfrm>
          <a:prstGeom prst="rect">
            <a:avLst/>
          </a:prstGeom>
          <a:noFill/>
        </p:spPr>
        <p:txBody>
          <a:bodyPr wrap="square" lIns="0" rIns="0" rtlCol="0" anchor="b">
            <a:spAutoFit/>
          </a:bodyPr>
          <a:lstStyle/>
          <a:p>
            <a:pPr algn="ctr">
              <a:lnSpc>
                <a:spcPct val="80000"/>
              </a:lnSpc>
              <a:defRPr/>
            </a:pPr>
            <a:r>
              <a:rPr lang="en-US" sz="20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HTML Attributes</a:t>
            </a:r>
          </a:p>
        </p:txBody>
      </p:sp>
      <p:grpSp>
        <p:nvGrpSpPr>
          <p:cNvPr id="160" name="Group 159">
            <a:extLst>
              <a:ext uri="{FF2B5EF4-FFF2-40B4-BE49-F238E27FC236}">
                <a16:creationId xmlns:a16="http://schemas.microsoft.com/office/drawing/2014/main" id="{568FAA16-24CD-4795-94E3-49CEDD8AB3F8}"/>
              </a:ext>
            </a:extLst>
          </p:cNvPr>
          <p:cNvGrpSpPr/>
          <p:nvPr/>
        </p:nvGrpSpPr>
        <p:grpSpPr>
          <a:xfrm>
            <a:off x="6827289" y="2065216"/>
            <a:ext cx="423917" cy="322905"/>
            <a:chOff x="3646488" y="1522413"/>
            <a:chExt cx="4910138" cy="3740150"/>
          </a:xfrm>
          <a:solidFill>
            <a:schemeClr val="accent1"/>
          </a:solidFill>
        </p:grpSpPr>
        <p:sp>
          <p:nvSpPr>
            <p:cNvPr id="161" name="Freeform 47">
              <a:extLst>
                <a:ext uri="{FF2B5EF4-FFF2-40B4-BE49-F238E27FC236}">
                  <a16:creationId xmlns:a16="http://schemas.microsoft.com/office/drawing/2014/main" id="{747EB58B-A29A-4426-BE27-6851A1BE1E91}"/>
                </a:ext>
              </a:extLst>
            </p:cNvPr>
            <p:cNvSpPr>
              <a:spLocks noEditPoints="1"/>
            </p:cNvSpPr>
            <p:nvPr/>
          </p:nvSpPr>
          <p:spPr bwMode="auto">
            <a:xfrm>
              <a:off x="3646488" y="1522413"/>
              <a:ext cx="4910138" cy="3740150"/>
            </a:xfrm>
            <a:custGeom>
              <a:avLst/>
              <a:gdLst>
                <a:gd name="T0" fmla="*/ 691 w 6186"/>
                <a:gd name="T1" fmla="*/ 352 h 4712"/>
                <a:gd name="T2" fmla="*/ 569 w 6186"/>
                <a:gd name="T3" fmla="*/ 393 h 4712"/>
                <a:gd name="T4" fmla="*/ 465 w 6186"/>
                <a:gd name="T5" fmla="*/ 468 h 4712"/>
                <a:gd name="T6" fmla="*/ 392 w 6186"/>
                <a:gd name="T7" fmla="*/ 569 h 4712"/>
                <a:gd name="T8" fmla="*/ 351 w 6186"/>
                <a:gd name="T9" fmla="*/ 691 h 4712"/>
                <a:gd name="T10" fmla="*/ 345 w 6186"/>
                <a:gd name="T11" fmla="*/ 3955 h 4712"/>
                <a:gd name="T12" fmla="*/ 366 w 6186"/>
                <a:gd name="T13" fmla="*/ 4085 h 4712"/>
                <a:gd name="T14" fmla="*/ 426 w 6186"/>
                <a:gd name="T15" fmla="*/ 4198 h 4712"/>
                <a:gd name="T16" fmla="*/ 514 w 6186"/>
                <a:gd name="T17" fmla="*/ 4286 h 4712"/>
                <a:gd name="T18" fmla="*/ 627 w 6186"/>
                <a:gd name="T19" fmla="*/ 4344 h 4712"/>
                <a:gd name="T20" fmla="*/ 756 w 6186"/>
                <a:gd name="T21" fmla="*/ 4367 h 4712"/>
                <a:gd name="T22" fmla="*/ 5498 w 6186"/>
                <a:gd name="T23" fmla="*/ 4361 h 4712"/>
                <a:gd name="T24" fmla="*/ 5620 w 6186"/>
                <a:gd name="T25" fmla="*/ 4320 h 4712"/>
                <a:gd name="T26" fmla="*/ 5721 w 6186"/>
                <a:gd name="T27" fmla="*/ 4245 h 4712"/>
                <a:gd name="T28" fmla="*/ 5796 w 6186"/>
                <a:gd name="T29" fmla="*/ 4143 h 4712"/>
                <a:gd name="T30" fmla="*/ 5837 w 6186"/>
                <a:gd name="T31" fmla="*/ 4021 h 4712"/>
                <a:gd name="T32" fmla="*/ 5841 w 6186"/>
                <a:gd name="T33" fmla="*/ 3955 h 4712"/>
                <a:gd name="T34" fmla="*/ 5835 w 6186"/>
                <a:gd name="T35" fmla="*/ 691 h 4712"/>
                <a:gd name="T36" fmla="*/ 5794 w 6186"/>
                <a:gd name="T37" fmla="*/ 569 h 4712"/>
                <a:gd name="T38" fmla="*/ 5721 w 6186"/>
                <a:gd name="T39" fmla="*/ 468 h 4712"/>
                <a:gd name="T40" fmla="*/ 5618 w 6186"/>
                <a:gd name="T41" fmla="*/ 393 h 4712"/>
                <a:gd name="T42" fmla="*/ 5496 w 6186"/>
                <a:gd name="T43" fmla="*/ 352 h 4712"/>
                <a:gd name="T44" fmla="*/ 756 w 6186"/>
                <a:gd name="T45" fmla="*/ 348 h 4712"/>
                <a:gd name="T46" fmla="*/ 5430 w 6186"/>
                <a:gd name="T47" fmla="*/ 0 h 4712"/>
                <a:gd name="T48" fmla="*/ 5618 w 6186"/>
                <a:gd name="T49" fmla="*/ 23 h 4712"/>
                <a:gd name="T50" fmla="*/ 5787 w 6186"/>
                <a:gd name="T51" fmla="*/ 89 h 4712"/>
                <a:gd name="T52" fmla="*/ 5933 w 6186"/>
                <a:gd name="T53" fmla="*/ 192 h 4712"/>
                <a:gd name="T54" fmla="*/ 6051 w 6186"/>
                <a:gd name="T55" fmla="*/ 325 h 4712"/>
                <a:gd name="T56" fmla="*/ 6136 w 6186"/>
                <a:gd name="T57" fmla="*/ 485 h 4712"/>
                <a:gd name="T58" fmla="*/ 6181 w 6186"/>
                <a:gd name="T59" fmla="*/ 663 h 4712"/>
                <a:gd name="T60" fmla="*/ 6186 w 6186"/>
                <a:gd name="T61" fmla="*/ 3955 h 4712"/>
                <a:gd name="T62" fmla="*/ 6164 w 6186"/>
                <a:gd name="T63" fmla="*/ 4141 h 4712"/>
                <a:gd name="T64" fmla="*/ 6098 w 6186"/>
                <a:gd name="T65" fmla="*/ 4310 h 4712"/>
                <a:gd name="T66" fmla="*/ 5995 w 6186"/>
                <a:gd name="T67" fmla="*/ 4457 h 4712"/>
                <a:gd name="T68" fmla="*/ 5862 w 6186"/>
                <a:gd name="T69" fmla="*/ 4575 h 4712"/>
                <a:gd name="T70" fmla="*/ 5702 w 6186"/>
                <a:gd name="T71" fmla="*/ 4662 h 4712"/>
                <a:gd name="T72" fmla="*/ 5524 w 6186"/>
                <a:gd name="T73" fmla="*/ 4707 h 4712"/>
                <a:gd name="T74" fmla="*/ 756 w 6186"/>
                <a:gd name="T75" fmla="*/ 4712 h 4712"/>
                <a:gd name="T76" fmla="*/ 570 w 6186"/>
                <a:gd name="T77" fmla="*/ 4688 h 4712"/>
                <a:gd name="T78" fmla="*/ 402 w 6186"/>
                <a:gd name="T79" fmla="*/ 4622 h 4712"/>
                <a:gd name="T80" fmla="*/ 255 w 6186"/>
                <a:gd name="T81" fmla="*/ 4521 h 4712"/>
                <a:gd name="T82" fmla="*/ 135 w 6186"/>
                <a:gd name="T83" fmla="*/ 4387 h 4712"/>
                <a:gd name="T84" fmla="*/ 51 w 6186"/>
                <a:gd name="T85" fmla="*/ 4228 h 4712"/>
                <a:gd name="T86" fmla="*/ 6 w 6186"/>
                <a:gd name="T87" fmla="*/ 4049 h 4712"/>
                <a:gd name="T88" fmla="*/ 0 w 6186"/>
                <a:gd name="T89" fmla="*/ 757 h 4712"/>
                <a:gd name="T90" fmla="*/ 23 w 6186"/>
                <a:gd name="T91" fmla="*/ 571 h 4712"/>
                <a:gd name="T92" fmla="*/ 88 w 6186"/>
                <a:gd name="T93" fmla="*/ 402 h 4712"/>
                <a:gd name="T94" fmla="*/ 191 w 6186"/>
                <a:gd name="T95" fmla="*/ 254 h 4712"/>
                <a:gd name="T96" fmla="*/ 325 w 6186"/>
                <a:gd name="T97" fmla="*/ 136 h 4712"/>
                <a:gd name="T98" fmla="*/ 484 w 6186"/>
                <a:gd name="T99" fmla="*/ 51 h 4712"/>
                <a:gd name="T100" fmla="*/ 662 w 6186"/>
                <a:gd name="T101" fmla="*/ 6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86" h="4712">
                  <a:moveTo>
                    <a:pt x="756" y="348"/>
                  </a:moveTo>
                  <a:lnTo>
                    <a:pt x="691" y="352"/>
                  </a:lnTo>
                  <a:lnTo>
                    <a:pt x="627" y="368"/>
                  </a:lnTo>
                  <a:lnTo>
                    <a:pt x="569" y="393"/>
                  </a:lnTo>
                  <a:lnTo>
                    <a:pt x="514" y="427"/>
                  </a:lnTo>
                  <a:lnTo>
                    <a:pt x="465" y="468"/>
                  </a:lnTo>
                  <a:lnTo>
                    <a:pt x="426" y="515"/>
                  </a:lnTo>
                  <a:lnTo>
                    <a:pt x="392" y="569"/>
                  </a:lnTo>
                  <a:lnTo>
                    <a:pt x="366" y="628"/>
                  </a:lnTo>
                  <a:lnTo>
                    <a:pt x="351" y="691"/>
                  </a:lnTo>
                  <a:lnTo>
                    <a:pt x="345" y="759"/>
                  </a:lnTo>
                  <a:lnTo>
                    <a:pt x="345" y="3955"/>
                  </a:lnTo>
                  <a:lnTo>
                    <a:pt x="351" y="4021"/>
                  </a:lnTo>
                  <a:lnTo>
                    <a:pt x="366" y="4085"/>
                  </a:lnTo>
                  <a:lnTo>
                    <a:pt x="392" y="4143"/>
                  </a:lnTo>
                  <a:lnTo>
                    <a:pt x="426" y="4198"/>
                  </a:lnTo>
                  <a:lnTo>
                    <a:pt x="465" y="4245"/>
                  </a:lnTo>
                  <a:lnTo>
                    <a:pt x="514" y="4286"/>
                  </a:lnTo>
                  <a:lnTo>
                    <a:pt x="569" y="4320"/>
                  </a:lnTo>
                  <a:lnTo>
                    <a:pt x="627" y="4344"/>
                  </a:lnTo>
                  <a:lnTo>
                    <a:pt x="691" y="4361"/>
                  </a:lnTo>
                  <a:lnTo>
                    <a:pt x="756" y="4367"/>
                  </a:lnTo>
                  <a:lnTo>
                    <a:pt x="5430" y="4367"/>
                  </a:lnTo>
                  <a:lnTo>
                    <a:pt x="5498" y="4361"/>
                  </a:lnTo>
                  <a:lnTo>
                    <a:pt x="5562" y="4344"/>
                  </a:lnTo>
                  <a:lnTo>
                    <a:pt x="5620" y="4320"/>
                  </a:lnTo>
                  <a:lnTo>
                    <a:pt x="5674" y="4286"/>
                  </a:lnTo>
                  <a:lnTo>
                    <a:pt x="5721" y="4245"/>
                  </a:lnTo>
                  <a:lnTo>
                    <a:pt x="5762" y="4198"/>
                  </a:lnTo>
                  <a:lnTo>
                    <a:pt x="5796" y="4143"/>
                  </a:lnTo>
                  <a:lnTo>
                    <a:pt x="5820" y="4085"/>
                  </a:lnTo>
                  <a:lnTo>
                    <a:pt x="5837" y="4021"/>
                  </a:lnTo>
                  <a:lnTo>
                    <a:pt x="5841" y="3955"/>
                  </a:lnTo>
                  <a:lnTo>
                    <a:pt x="5841" y="3955"/>
                  </a:lnTo>
                  <a:lnTo>
                    <a:pt x="5841" y="759"/>
                  </a:lnTo>
                  <a:lnTo>
                    <a:pt x="5835" y="691"/>
                  </a:lnTo>
                  <a:lnTo>
                    <a:pt x="5820" y="628"/>
                  </a:lnTo>
                  <a:lnTo>
                    <a:pt x="5794" y="569"/>
                  </a:lnTo>
                  <a:lnTo>
                    <a:pt x="5760" y="515"/>
                  </a:lnTo>
                  <a:lnTo>
                    <a:pt x="5721" y="468"/>
                  </a:lnTo>
                  <a:lnTo>
                    <a:pt x="5672" y="427"/>
                  </a:lnTo>
                  <a:lnTo>
                    <a:pt x="5618" y="393"/>
                  </a:lnTo>
                  <a:lnTo>
                    <a:pt x="5560" y="368"/>
                  </a:lnTo>
                  <a:lnTo>
                    <a:pt x="5496" y="352"/>
                  </a:lnTo>
                  <a:lnTo>
                    <a:pt x="5430" y="348"/>
                  </a:lnTo>
                  <a:lnTo>
                    <a:pt x="756" y="348"/>
                  </a:lnTo>
                  <a:close/>
                  <a:moveTo>
                    <a:pt x="756" y="0"/>
                  </a:moveTo>
                  <a:lnTo>
                    <a:pt x="5430" y="0"/>
                  </a:lnTo>
                  <a:lnTo>
                    <a:pt x="5526" y="6"/>
                  </a:lnTo>
                  <a:lnTo>
                    <a:pt x="5618" y="23"/>
                  </a:lnTo>
                  <a:lnTo>
                    <a:pt x="5704" y="51"/>
                  </a:lnTo>
                  <a:lnTo>
                    <a:pt x="5787" y="89"/>
                  </a:lnTo>
                  <a:lnTo>
                    <a:pt x="5864" y="136"/>
                  </a:lnTo>
                  <a:lnTo>
                    <a:pt x="5933" y="192"/>
                  </a:lnTo>
                  <a:lnTo>
                    <a:pt x="5997" y="256"/>
                  </a:lnTo>
                  <a:lnTo>
                    <a:pt x="6051" y="325"/>
                  </a:lnTo>
                  <a:lnTo>
                    <a:pt x="6098" y="402"/>
                  </a:lnTo>
                  <a:lnTo>
                    <a:pt x="6136" y="485"/>
                  </a:lnTo>
                  <a:lnTo>
                    <a:pt x="6164" y="571"/>
                  </a:lnTo>
                  <a:lnTo>
                    <a:pt x="6181" y="663"/>
                  </a:lnTo>
                  <a:lnTo>
                    <a:pt x="6186" y="759"/>
                  </a:lnTo>
                  <a:lnTo>
                    <a:pt x="6186" y="3955"/>
                  </a:lnTo>
                  <a:lnTo>
                    <a:pt x="6181" y="4049"/>
                  </a:lnTo>
                  <a:lnTo>
                    <a:pt x="6164" y="4141"/>
                  </a:lnTo>
                  <a:lnTo>
                    <a:pt x="6136" y="4228"/>
                  </a:lnTo>
                  <a:lnTo>
                    <a:pt x="6098" y="4310"/>
                  </a:lnTo>
                  <a:lnTo>
                    <a:pt x="6051" y="4387"/>
                  </a:lnTo>
                  <a:lnTo>
                    <a:pt x="5995" y="4457"/>
                  </a:lnTo>
                  <a:lnTo>
                    <a:pt x="5931" y="4521"/>
                  </a:lnTo>
                  <a:lnTo>
                    <a:pt x="5862" y="4575"/>
                  </a:lnTo>
                  <a:lnTo>
                    <a:pt x="5785" y="4622"/>
                  </a:lnTo>
                  <a:lnTo>
                    <a:pt x="5702" y="4662"/>
                  </a:lnTo>
                  <a:lnTo>
                    <a:pt x="5616" y="4688"/>
                  </a:lnTo>
                  <a:lnTo>
                    <a:pt x="5524" y="4707"/>
                  </a:lnTo>
                  <a:lnTo>
                    <a:pt x="5430" y="4712"/>
                  </a:lnTo>
                  <a:lnTo>
                    <a:pt x="756" y="4712"/>
                  </a:lnTo>
                  <a:lnTo>
                    <a:pt x="662" y="4707"/>
                  </a:lnTo>
                  <a:lnTo>
                    <a:pt x="570" y="4688"/>
                  </a:lnTo>
                  <a:lnTo>
                    <a:pt x="484" y="4662"/>
                  </a:lnTo>
                  <a:lnTo>
                    <a:pt x="402" y="4622"/>
                  </a:lnTo>
                  <a:lnTo>
                    <a:pt x="325" y="4575"/>
                  </a:lnTo>
                  <a:lnTo>
                    <a:pt x="255" y="4521"/>
                  </a:lnTo>
                  <a:lnTo>
                    <a:pt x="191" y="4457"/>
                  </a:lnTo>
                  <a:lnTo>
                    <a:pt x="135" y="4387"/>
                  </a:lnTo>
                  <a:lnTo>
                    <a:pt x="88" y="4310"/>
                  </a:lnTo>
                  <a:lnTo>
                    <a:pt x="51" y="4228"/>
                  </a:lnTo>
                  <a:lnTo>
                    <a:pt x="23" y="4141"/>
                  </a:lnTo>
                  <a:lnTo>
                    <a:pt x="6" y="4049"/>
                  </a:lnTo>
                  <a:lnTo>
                    <a:pt x="0" y="3955"/>
                  </a:lnTo>
                  <a:lnTo>
                    <a:pt x="0" y="757"/>
                  </a:lnTo>
                  <a:lnTo>
                    <a:pt x="6" y="661"/>
                  </a:lnTo>
                  <a:lnTo>
                    <a:pt x="23" y="571"/>
                  </a:lnTo>
                  <a:lnTo>
                    <a:pt x="51" y="483"/>
                  </a:lnTo>
                  <a:lnTo>
                    <a:pt x="88" y="402"/>
                  </a:lnTo>
                  <a:lnTo>
                    <a:pt x="135" y="325"/>
                  </a:lnTo>
                  <a:lnTo>
                    <a:pt x="191" y="254"/>
                  </a:lnTo>
                  <a:lnTo>
                    <a:pt x="255" y="192"/>
                  </a:lnTo>
                  <a:lnTo>
                    <a:pt x="325" y="136"/>
                  </a:lnTo>
                  <a:lnTo>
                    <a:pt x="402" y="89"/>
                  </a:lnTo>
                  <a:lnTo>
                    <a:pt x="484" y="51"/>
                  </a:lnTo>
                  <a:lnTo>
                    <a:pt x="570" y="23"/>
                  </a:lnTo>
                  <a:lnTo>
                    <a:pt x="662" y="6"/>
                  </a:lnTo>
                  <a:lnTo>
                    <a:pt x="7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2" name="Freeform 48">
              <a:extLst>
                <a:ext uri="{FF2B5EF4-FFF2-40B4-BE49-F238E27FC236}">
                  <a16:creationId xmlns:a16="http://schemas.microsoft.com/office/drawing/2014/main" id="{F06D7FC7-0DA4-4B64-82CD-E6990836D54D}"/>
                </a:ext>
              </a:extLst>
            </p:cNvPr>
            <p:cNvSpPr>
              <a:spLocks/>
            </p:cNvSpPr>
            <p:nvPr/>
          </p:nvSpPr>
          <p:spPr bwMode="auto">
            <a:xfrm>
              <a:off x="4213226" y="2041525"/>
              <a:ext cx="3778250" cy="2701925"/>
            </a:xfrm>
            <a:custGeom>
              <a:avLst/>
              <a:gdLst>
                <a:gd name="T0" fmla="*/ 221 w 4760"/>
                <a:gd name="T1" fmla="*/ 5 h 3403"/>
                <a:gd name="T2" fmla="*/ 289 w 4760"/>
                <a:gd name="T3" fmla="*/ 43 h 3403"/>
                <a:gd name="T4" fmla="*/ 1961 w 4760"/>
                <a:gd name="T5" fmla="*/ 1538 h 3403"/>
                <a:gd name="T6" fmla="*/ 1974 w 4760"/>
                <a:gd name="T7" fmla="*/ 1553 h 3403"/>
                <a:gd name="T8" fmla="*/ 2383 w 4760"/>
                <a:gd name="T9" fmla="*/ 1919 h 3403"/>
                <a:gd name="T10" fmla="*/ 4503 w 4760"/>
                <a:gd name="T11" fmla="*/ 22 h 3403"/>
                <a:gd name="T12" fmla="*/ 4576 w 4760"/>
                <a:gd name="T13" fmla="*/ 0 h 3403"/>
                <a:gd name="T14" fmla="*/ 4650 w 4760"/>
                <a:gd name="T15" fmla="*/ 13 h 3403"/>
                <a:gd name="T16" fmla="*/ 4713 w 4760"/>
                <a:gd name="T17" fmla="*/ 58 h 3403"/>
                <a:gd name="T18" fmla="*/ 4753 w 4760"/>
                <a:gd name="T19" fmla="*/ 126 h 3403"/>
                <a:gd name="T20" fmla="*/ 4757 w 4760"/>
                <a:gd name="T21" fmla="*/ 201 h 3403"/>
                <a:gd name="T22" fmla="*/ 4728 w 4760"/>
                <a:gd name="T23" fmla="*/ 272 h 3403"/>
                <a:gd name="T24" fmla="*/ 3188 w 4760"/>
                <a:gd name="T25" fmla="*/ 1660 h 3403"/>
                <a:gd name="T26" fmla="*/ 4734 w 4760"/>
                <a:gd name="T27" fmla="*/ 3134 h 3403"/>
                <a:gd name="T28" fmla="*/ 4760 w 4760"/>
                <a:gd name="T29" fmla="*/ 3205 h 3403"/>
                <a:gd name="T30" fmla="*/ 4753 w 4760"/>
                <a:gd name="T31" fmla="*/ 3281 h 3403"/>
                <a:gd name="T32" fmla="*/ 4713 w 4760"/>
                <a:gd name="T33" fmla="*/ 3348 h 3403"/>
                <a:gd name="T34" fmla="*/ 4655 w 4760"/>
                <a:gd name="T35" fmla="*/ 3390 h 3403"/>
                <a:gd name="T36" fmla="*/ 4590 w 4760"/>
                <a:gd name="T37" fmla="*/ 3403 h 3403"/>
                <a:gd name="T38" fmla="*/ 4526 w 4760"/>
                <a:gd name="T39" fmla="*/ 3391 h 3403"/>
                <a:gd name="T40" fmla="*/ 4470 w 4760"/>
                <a:gd name="T41" fmla="*/ 3356 h 3403"/>
                <a:gd name="T42" fmla="*/ 2499 w 4760"/>
                <a:gd name="T43" fmla="*/ 2280 h 3403"/>
                <a:gd name="T44" fmla="*/ 2445 w 4760"/>
                <a:gd name="T45" fmla="*/ 2312 h 3403"/>
                <a:gd name="T46" fmla="*/ 2385 w 4760"/>
                <a:gd name="T47" fmla="*/ 2323 h 3403"/>
                <a:gd name="T48" fmla="*/ 2325 w 4760"/>
                <a:gd name="T49" fmla="*/ 2313 h 3403"/>
                <a:gd name="T50" fmla="*/ 2269 w 4760"/>
                <a:gd name="T51" fmla="*/ 2280 h 3403"/>
                <a:gd name="T52" fmla="*/ 302 w 4760"/>
                <a:gd name="T53" fmla="*/ 3354 h 3403"/>
                <a:gd name="T54" fmla="*/ 246 w 4760"/>
                <a:gd name="T55" fmla="*/ 3388 h 3403"/>
                <a:gd name="T56" fmla="*/ 184 w 4760"/>
                <a:gd name="T57" fmla="*/ 3401 h 3403"/>
                <a:gd name="T58" fmla="*/ 116 w 4760"/>
                <a:gd name="T59" fmla="*/ 3386 h 3403"/>
                <a:gd name="T60" fmla="*/ 58 w 4760"/>
                <a:gd name="T61" fmla="*/ 3344 h 3403"/>
                <a:gd name="T62" fmla="*/ 19 w 4760"/>
                <a:gd name="T63" fmla="*/ 3277 h 3403"/>
                <a:gd name="T64" fmla="*/ 13 w 4760"/>
                <a:gd name="T65" fmla="*/ 3202 h 3403"/>
                <a:gd name="T66" fmla="*/ 39 w 4760"/>
                <a:gd name="T67" fmla="*/ 3130 h 3403"/>
                <a:gd name="T68" fmla="*/ 1589 w 4760"/>
                <a:gd name="T69" fmla="*/ 1671 h 3403"/>
                <a:gd name="T70" fmla="*/ 32 w 4760"/>
                <a:gd name="T71" fmla="*/ 272 h 3403"/>
                <a:gd name="T72" fmla="*/ 4 w 4760"/>
                <a:gd name="T73" fmla="*/ 201 h 3403"/>
                <a:gd name="T74" fmla="*/ 8 w 4760"/>
                <a:gd name="T75" fmla="*/ 126 h 3403"/>
                <a:gd name="T76" fmla="*/ 45 w 4760"/>
                <a:gd name="T77" fmla="*/ 58 h 3403"/>
                <a:gd name="T78" fmla="*/ 109 w 4760"/>
                <a:gd name="T79" fmla="*/ 13 h 3403"/>
                <a:gd name="T80" fmla="*/ 184 w 4760"/>
                <a:gd name="T81" fmla="*/ 0 h 3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60" h="3403">
                  <a:moveTo>
                    <a:pt x="184" y="0"/>
                  </a:moveTo>
                  <a:lnTo>
                    <a:pt x="221" y="5"/>
                  </a:lnTo>
                  <a:lnTo>
                    <a:pt x="257" y="20"/>
                  </a:lnTo>
                  <a:lnTo>
                    <a:pt x="289" y="43"/>
                  </a:lnTo>
                  <a:lnTo>
                    <a:pt x="1946" y="1527"/>
                  </a:lnTo>
                  <a:lnTo>
                    <a:pt x="1961" y="1538"/>
                  </a:lnTo>
                  <a:lnTo>
                    <a:pt x="1974" y="1551"/>
                  </a:lnTo>
                  <a:lnTo>
                    <a:pt x="1974" y="1553"/>
                  </a:lnTo>
                  <a:lnTo>
                    <a:pt x="1976" y="1555"/>
                  </a:lnTo>
                  <a:lnTo>
                    <a:pt x="2383" y="1919"/>
                  </a:lnTo>
                  <a:lnTo>
                    <a:pt x="4470" y="45"/>
                  </a:lnTo>
                  <a:lnTo>
                    <a:pt x="4503" y="22"/>
                  </a:lnTo>
                  <a:lnTo>
                    <a:pt x="4539" y="7"/>
                  </a:lnTo>
                  <a:lnTo>
                    <a:pt x="4576" y="0"/>
                  </a:lnTo>
                  <a:lnTo>
                    <a:pt x="4614" y="4"/>
                  </a:lnTo>
                  <a:lnTo>
                    <a:pt x="4650" y="13"/>
                  </a:lnTo>
                  <a:lnTo>
                    <a:pt x="4683" y="32"/>
                  </a:lnTo>
                  <a:lnTo>
                    <a:pt x="4713" y="58"/>
                  </a:lnTo>
                  <a:lnTo>
                    <a:pt x="4738" y="90"/>
                  </a:lnTo>
                  <a:lnTo>
                    <a:pt x="4753" y="126"/>
                  </a:lnTo>
                  <a:lnTo>
                    <a:pt x="4758" y="163"/>
                  </a:lnTo>
                  <a:lnTo>
                    <a:pt x="4757" y="201"/>
                  </a:lnTo>
                  <a:lnTo>
                    <a:pt x="4745" y="238"/>
                  </a:lnTo>
                  <a:lnTo>
                    <a:pt x="4728" y="272"/>
                  </a:lnTo>
                  <a:lnTo>
                    <a:pt x="4702" y="302"/>
                  </a:lnTo>
                  <a:lnTo>
                    <a:pt x="3188" y="1660"/>
                  </a:lnTo>
                  <a:lnTo>
                    <a:pt x="4708" y="3104"/>
                  </a:lnTo>
                  <a:lnTo>
                    <a:pt x="4734" y="3134"/>
                  </a:lnTo>
                  <a:lnTo>
                    <a:pt x="4751" y="3170"/>
                  </a:lnTo>
                  <a:lnTo>
                    <a:pt x="4760" y="3205"/>
                  </a:lnTo>
                  <a:lnTo>
                    <a:pt x="4760" y="3243"/>
                  </a:lnTo>
                  <a:lnTo>
                    <a:pt x="4753" y="3281"/>
                  </a:lnTo>
                  <a:lnTo>
                    <a:pt x="4738" y="3316"/>
                  </a:lnTo>
                  <a:lnTo>
                    <a:pt x="4713" y="3348"/>
                  </a:lnTo>
                  <a:lnTo>
                    <a:pt x="4687" y="3373"/>
                  </a:lnTo>
                  <a:lnTo>
                    <a:pt x="4655" y="3390"/>
                  </a:lnTo>
                  <a:lnTo>
                    <a:pt x="4623" y="3399"/>
                  </a:lnTo>
                  <a:lnTo>
                    <a:pt x="4590" y="3403"/>
                  </a:lnTo>
                  <a:lnTo>
                    <a:pt x="4558" y="3399"/>
                  </a:lnTo>
                  <a:lnTo>
                    <a:pt x="4526" y="3391"/>
                  </a:lnTo>
                  <a:lnTo>
                    <a:pt x="4496" y="3376"/>
                  </a:lnTo>
                  <a:lnTo>
                    <a:pt x="4470" y="3356"/>
                  </a:lnTo>
                  <a:lnTo>
                    <a:pt x="2931" y="1893"/>
                  </a:lnTo>
                  <a:lnTo>
                    <a:pt x="2499" y="2280"/>
                  </a:lnTo>
                  <a:lnTo>
                    <a:pt x="2475" y="2298"/>
                  </a:lnTo>
                  <a:lnTo>
                    <a:pt x="2445" y="2312"/>
                  </a:lnTo>
                  <a:lnTo>
                    <a:pt x="2415" y="2321"/>
                  </a:lnTo>
                  <a:lnTo>
                    <a:pt x="2385" y="2323"/>
                  </a:lnTo>
                  <a:lnTo>
                    <a:pt x="2355" y="2321"/>
                  </a:lnTo>
                  <a:lnTo>
                    <a:pt x="2325" y="2313"/>
                  </a:lnTo>
                  <a:lnTo>
                    <a:pt x="2295" y="2300"/>
                  </a:lnTo>
                  <a:lnTo>
                    <a:pt x="2269" y="2280"/>
                  </a:lnTo>
                  <a:lnTo>
                    <a:pt x="1850" y="1904"/>
                  </a:lnTo>
                  <a:lnTo>
                    <a:pt x="302" y="3354"/>
                  </a:lnTo>
                  <a:lnTo>
                    <a:pt x="276" y="3375"/>
                  </a:lnTo>
                  <a:lnTo>
                    <a:pt x="246" y="3388"/>
                  </a:lnTo>
                  <a:lnTo>
                    <a:pt x="216" y="3397"/>
                  </a:lnTo>
                  <a:lnTo>
                    <a:pt x="184" y="3401"/>
                  </a:lnTo>
                  <a:lnTo>
                    <a:pt x="150" y="3397"/>
                  </a:lnTo>
                  <a:lnTo>
                    <a:pt x="116" y="3386"/>
                  </a:lnTo>
                  <a:lnTo>
                    <a:pt x="86" y="3369"/>
                  </a:lnTo>
                  <a:lnTo>
                    <a:pt x="58" y="3344"/>
                  </a:lnTo>
                  <a:lnTo>
                    <a:pt x="34" y="3313"/>
                  </a:lnTo>
                  <a:lnTo>
                    <a:pt x="19" y="3277"/>
                  </a:lnTo>
                  <a:lnTo>
                    <a:pt x="11" y="3239"/>
                  </a:lnTo>
                  <a:lnTo>
                    <a:pt x="13" y="3202"/>
                  </a:lnTo>
                  <a:lnTo>
                    <a:pt x="23" y="3164"/>
                  </a:lnTo>
                  <a:lnTo>
                    <a:pt x="39" y="3130"/>
                  </a:lnTo>
                  <a:lnTo>
                    <a:pt x="66" y="3100"/>
                  </a:lnTo>
                  <a:lnTo>
                    <a:pt x="1589" y="1671"/>
                  </a:lnTo>
                  <a:lnTo>
                    <a:pt x="58" y="302"/>
                  </a:lnTo>
                  <a:lnTo>
                    <a:pt x="32" y="272"/>
                  </a:lnTo>
                  <a:lnTo>
                    <a:pt x="13" y="238"/>
                  </a:lnTo>
                  <a:lnTo>
                    <a:pt x="4" y="201"/>
                  </a:lnTo>
                  <a:lnTo>
                    <a:pt x="0" y="163"/>
                  </a:lnTo>
                  <a:lnTo>
                    <a:pt x="8" y="126"/>
                  </a:lnTo>
                  <a:lnTo>
                    <a:pt x="23" y="90"/>
                  </a:lnTo>
                  <a:lnTo>
                    <a:pt x="45" y="58"/>
                  </a:lnTo>
                  <a:lnTo>
                    <a:pt x="75" y="32"/>
                  </a:lnTo>
                  <a:lnTo>
                    <a:pt x="109" y="13"/>
                  </a:lnTo>
                  <a:lnTo>
                    <a:pt x="144" y="2"/>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accent1"/>
                </a:solidFill>
              </a:endParaRPr>
            </a:p>
          </p:txBody>
        </p:sp>
      </p:grpSp>
      <p:grpSp>
        <p:nvGrpSpPr>
          <p:cNvPr id="163" name="Group 162">
            <a:extLst>
              <a:ext uri="{FF2B5EF4-FFF2-40B4-BE49-F238E27FC236}">
                <a16:creationId xmlns:a16="http://schemas.microsoft.com/office/drawing/2014/main" id="{3830A98E-7E9B-427D-A4A2-B34E653B240A}"/>
              </a:ext>
            </a:extLst>
          </p:cNvPr>
          <p:cNvGrpSpPr/>
          <p:nvPr/>
        </p:nvGrpSpPr>
        <p:grpSpPr>
          <a:xfrm>
            <a:off x="5898927" y="5983110"/>
            <a:ext cx="420219" cy="419942"/>
            <a:chOff x="4437063" y="1711325"/>
            <a:chExt cx="4867275" cy="4864100"/>
          </a:xfrm>
          <a:solidFill>
            <a:schemeClr val="accent3"/>
          </a:solidFill>
        </p:grpSpPr>
        <p:sp>
          <p:nvSpPr>
            <p:cNvPr id="164" name="Freeform 41">
              <a:extLst>
                <a:ext uri="{FF2B5EF4-FFF2-40B4-BE49-F238E27FC236}">
                  <a16:creationId xmlns:a16="http://schemas.microsoft.com/office/drawing/2014/main" id="{6CC9BA49-F955-4282-BC6D-0AA7A80161A5}"/>
                </a:ext>
              </a:extLst>
            </p:cNvPr>
            <p:cNvSpPr>
              <a:spLocks noEditPoints="1"/>
            </p:cNvSpPr>
            <p:nvPr/>
          </p:nvSpPr>
          <p:spPr bwMode="auto">
            <a:xfrm>
              <a:off x="4437063" y="1711325"/>
              <a:ext cx="4867275" cy="4864100"/>
            </a:xfrm>
            <a:custGeom>
              <a:avLst/>
              <a:gdLst>
                <a:gd name="T0" fmla="*/ 2631 w 6132"/>
                <a:gd name="T1" fmla="*/ 987 h 6127"/>
                <a:gd name="T2" fmla="*/ 1999 w 6132"/>
                <a:gd name="T3" fmla="*/ 1277 h 6127"/>
                <a:gd name="T4" fmla="*/ 1364 w 6132"/>
                <a:gd name="T5" fmla="*/ 951 h 6127"/>
                <a:gd name="T6" fmla="*/ 943 w 6132"/>
                <a:gd name="T7" fmla="*/ 1341 h 6127"/>
                <a:gd name="T8" fmla="*/ 1291 w 6132"/>
                <a:gd name="T9" fmla="*/ 1944 h 6127"/>
                <a:gd name="T10" fmla="*/ 1034 w 6132"/>
                <a:gd name="T11" fmla="*/ 2595 h 6127"/>
                <a:gd name="T12" fmla="*/ 350 w 6132"/>
                <a:gd name="T13" fmla="*/ 2793 h 6127"/>
                <a:gd name="T14" fmla="*/ 954 w 6132"/>
                <a:gd name="T15" fmla="*/ 3483 h 6127"/>
                <a:gd name="T16" fmla="*/ 1209 w 6132"/>
                <a:gd name="T17" fmla="*/ 4007 h 6127"/>
                <a:gd name="T18" fmla="*/ 958 w 6132"/>
                <a:gd name="T19" fmla="*/ 4764 h 6127"/>
                <a:gd name="T20" fmla="*/ 1362 w 6132"/>
                <a:gd name="T21" fmla="*/ 5200 h 6127"/>
                <a:gd name="T22" fmla="*/ 1901 w 6132"/>
                <a:gd name="T23" fmla="*/ 4846 h 6127"/>
                <a:gd name="T24" fmla="*/ 2411 w 6132"/>
                <a:gd name="T25" fmla="*/ 5040 h 6127"/>
                <a:gd name="T26" fmla="*/ 2763 w 6132"/>
                <a:gd name="T27" fmla="*/ 5757 h 6127"/>
                <a:gd name="T28" fmla="*/ 3369 w 6132"/>
                <a:gd name="T29" fmla="*/ 5757 h 6127"/>
                <a:gd name="T30" fmla="*/ 3727 w 6132"/>
                <a:gd name="T31" fmla="*/ 5040 h 6127"/>
                <a:gd name="T32" fmla="*/ 4278 w 6132"/>
                <a:gd name="T33" fmla="*/ 4846 h 6127"/>
                <a:gd name="T34" fmla="*/ 4787 w 6132"/>
                <a:gd name="T35" fmla="*/ 5187 h 6127"/>
                <a:gd name="T36" fmla="*/ 4869 w 6132"/>
                <a:gd name="T37" fmla="*/ 4308 h 6127"/>
                <a:gd name="T38" fmla="*/ 4992 w 6132"/>
                <a:gd name="T39" fmla="*/ 3860 h 6127"/>
                <a:gd name="T40" fmla="*/ 5223 w 6132"/>
                <a:gd name="T41" fmla="*/ 3457 h 6127"/>
                <a:gd name="T42" fmla="*/ 5787 w 6132"/>
                <a:gd name="T43" fmla="*/ 2780 h 6127"/>
                <a:gd name="T44" fmla="*/ 5100 w 6132"/>
                <a:gd name="T45" fmla="*/ 2582 h 6127"/>
                <a:gd name="T46" fmla="*/ 4839 w 6132"/>
                <a:gd name="T47" fmla="*/ 1933 h 6127"/>
                <a:gd name="T48" fmla="*/ 5184 w 6132"/>
                <a:gd name="T49" fmla="*/ 1331 h 6127"/>
                <a:gd name="T50" fmla="*/ 4765 w 6132"/>
                <a:gd name="T51" fmla="*/ 944 h 6127"/>
                <a:gd name="T52" fmla="*/ 4127 w 6132"/>
                <a:gd name="T53" fmla="*/ 1272 h 6127"/>
                <a:gd name="T54" fmla="*/ 3481 w 6132"/>
                <a:gd name="T55" fmla="*/ 981 h 6127"/>
                <a:gd name="T56" fmla="*/ 2788 w 6132"/>
                <a:gd name="T57" fmla="*/ 344 h 6127"/>
                <a:gd name="T58" fmla="*/ 3591 w 6132"/>
                <a:gd name="T59" fmla="*/ 110 h 6127"/>
                <a:gd name="T60" fmla="*/ 4064 w 6132"/>
                <a:gd name="T61" fmla="*/ 851 h 6127"/>
                <a:gd name="T62" fmla="*/ 4839 w 6132"/>
                <a:gd name="T63" fmla="*/ 601 h 6127"/>
                <a:gd name="T64" fmla="*/ 5499 w 6132"/>
                <a:gd name="T65" fmla="*/ 1186 h 6127"/>
                <a:gd name="T66" fmla="*/ 5469 w 6132"/>
                <a:gd name="T67" fmla="*/ 1577 h 6127"/>
                <a:gd name="T68" fmla="*/ 5933 w 6132"/>
                <a:gd name="T69" fmla="*/ 2459 h 6127"/>
                <a:gd name="T70" fmla="*/ 6132 w 6132"/>
                <a:gd name="T71" fmla="*/ 2795 h 6127"/>
                <a:gd name="T72" fmla="*/ 5979 w 6132"/>
                <a:gd name="T73" fmla="*/ 3638 h 6127"/>
                <a:gd name="T74" fmla="*/ 5214 w 6132"/>
                <a:gd name="T75" fmla="*/ 4197 h 6127"/>
                <a:gd name="T76" fmla="*/ 5519 w 6132"/>
                <a:gd name="T77" fmla="*/ 4889 h 6127"/>
                <a:gd name="T78" fmla="*/ 4893 w 6132"/>
                <a:gd name="T79" fmla="*/ 5515 h 6127"/>
                <a:gd name="T80" fmla="*/ 4202 w 6132"/>
                <a:gd name="T81" fmla="*/ 5209 h 6127"/>
                <a:gd name="T82" fmla="*/ 3641 w 6132"/>
                <a:gd name="T83" fmla="*/ 5975 h 6127"/>
                <a:gd name="T84" fmla="*/ 2795 w 6132"/>
                <a:gd name="T85" fmla="*/ 6127 h 6127"/>
                <a:gd name="T86" fmla="*/ 2460 w 6132"/>
                <a:gd name="T87" fmla="*/ 5926 h 6127"/>
                <a:gd name="T88" fmla="*/ 1586 w 6132"/>
                <a:gd name="T89" fmla="*/ 5472 h 6127"/>
                <a:gd name="T90" fmla="*/ 1194 w 6132"/>
                <a:gd name="T91" fmla="*/ 5500 h 6127"/>
                <a:gd name="T92" fmla="*/ 609 w 6132"/>
                <a:gd name="T93" fmla="*/ 4841 h 6127"/>
                <a:gd name="T94" fmla="*/ 861 w 6132"/>
                <a:gd name="T95" fmla="*/ 4076 h 6127"/>
                <a:gd name="T96" fmla="*/ 110 w 6132"/>
                <a:gd name="T97" fmla="*/ 3614 h 6127"/>
                <a:gd name="T98" fmla="*/ 6 w 6132"/>
                <a:gd name="T99" fmla="*/ 2746 h 6127"/>
                <a:gd name="T100" fmla="*/ 257 w 6132"/>
                <a:gd name="T101" fmla="*/ 2448 h 6127"/>
                <a:gd name="T102" fmla="*/ 626 w 6132"/>
                <a:gd name="T103" fmla="*/ 1532 h 6127"/>
                <a:gd name="T104" fmla="*/ 658 w 6132"/>
                <a:gd name="T105" fmla="*/ 1143 h 6127"/>
                <a:gd name="T106" fmla="*/ 1349 w 6132"/>
                <a:gd name="T107" fmla="*/ 603 h 6127"/>
                <a:gd name="T108" fmla="*/ 2195 w 6132"/>
                <a:gd name="T109" fmla="*/ 801 h 6127"/>
                <a:gd name="T110" fmla="*/ 2564 w 6132"/>
                <a:gd name="T111" fmla="*/ 73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32" h="6127">
                  <a:moveTo>
                    <a:pt x="2788" y="344"/>
                  </a:moveTo>
                  <a:lnTo>
                    <a:pt x="2773" y="348"/>
                  </a:lnTo>
                  <a:lnTo>
                    <a:pt x="2761" y="359"/>
                  </a:lnTo>
                  <a:lnTo>
                    <a:pt x="2754" y="372"/>
                  </a:lnTo>
                  <a:lnTo>
                    <a:pt x="2663" y="914"/>
                  </a:lnTo>
                  <a:lnTo>
                    <a:pt x="2652" y="953"/>
                  </a:lnTo>
                  <a:lnTo>
                    <a:pt x="2631" y="987"/>
                  </a:lnTo>
                  <a:lnTo>
                    <a:pt x="2605" y="1015"/>
                  </a:lnTo>
                  <a:lnTo>
                    <a:pt x="2573" y="1037"/>
                  </a:lnTo>
                  <a:lnTo>
                    <a:pt x="2536" y="1052"/>
                  </a:lnTo>
                  <a:lnTo>
                    <a:pt x="2396" y="1095"/>
                  </a:lnTo>
                  <a:lnTo>
                    <a:pt x="2260" y="1147"/>
                  </a:lnTo>
                  <a:lnTo>
                    <a:pt x="2128" y="1208"/>
                  </a:lnTo>
                  <a:lnTo>
                    <a:pt x="1999" y="1277"/>
                  </a:lnTo>
                  <a:lnTo>
                    <a:pt x="1964" y="1294"/>
                  </a:lnTo>
                  <a:lnTo>
                    <a:pt x="1925" y="1301"/>
                  </a:lnTo>
                  <a:lnTo>
                    <a:pt x="1886" y="1300"/>
                  </a:lnTo>
                  <a:lnTo>
                    <a:pt x="1847" y="1290"/>
                  </a:lnTo>
                  <a:lnTo>
                    <a:pt x="1811" y="1270"/>
                  </a:lnTo>
                  <a:lnTo>
                    <a:pt x="1370" y="955"/>
                  </a:lnTo>
                  <a:lnTo>
                    <a:pt x="1364" y="951"/>
                  </a:lnTo>
                  <a:lnTo>
                    <a:pt x="1357" y="950"/>
                  </a:lnTo>
                  <a:lnTo>
                    <a:pt x="1349" y="950"/>
                  </a:lnTo>
                  <a:lnTo>
                    <a:pt x="1344" y="950"/>
                  </a:lnTo>
                  <a:lnTo>
                    <a:pt x="1338" y="951"/>
                  </a:lnTo>
                  <a:lnTo>
                    <a:pt x="1332" y="953"/>
                  </a:lnTo>
                  <a:lnTo>
                    <a:pt x="1325" y="959"/>
                  </a:lnTo>
                  <a:lnTo>
                    <a:pt x="943" y="1341"/>
                  </a:lnTo>
                  <a:lnTo>
                    <a:pt x="935" y="1354"/>
                  </a:lnTo>
                  <a:lnTo>
                    <a:pt x="934" y="1370"/>
                  </a:lnTo>
                  <a:lnTo>
                    <a:pt x="939" y="1385"/>
                  </a:lnTo>
                  <a:lnTo>
                    <a:pt x="1258" y="1832"/>
                  </a:lnTo>
                  <a:lnTo>
                    <a:pt x="1278" y="1867"/>
                  </a:lnTo>
                  <a:lnTo>
                    <a:pt x="1290" y="1905"/>
                  </a:lnTo>
                  <a:lnTo>
                    <a:pt x="1291" y="1944"/>
                  </a:lnTo>
                  <a:lnTo>
                    <a:pt x="1284" y="1983"/>
                  </a:lnTo>
                  <a:lnTo>
                    <a:pt x="1267" y="2020"/>
                  </a:lnTo>
                  <a:lnTo>
                    <a:pt x="1198" y="2147"/>
                  </a:lnTo>
                  <a:lnTo>
                    <a:pt x="1139" y="2281"/>
                  </a:lnTo>
                  <a:lnTo>
                    <a:pt x="1088" y="2417"/>
                  </a:lnTo>
                  <a:lnTo>
                    <a:pt x="1049" y="2556"/>
                  </a:lnTo>
                  <a:lnTo>
                    <a:pt x="1034" y="2595"/>
                  </a:lnTo>
                  <a:lnTo>
                    <a:pt x="1012" y="2627"/>
                  </a:lnTo>
                  <a:lnTo>
                    <a:pt x="982" y="2653"/>
                  </a:lnTo>
                  <a:lnTo>
                    <a:pt x="949" y="2674"/>
                  </a:lnTo>
                  <a:lnTo>
                    <a:pt x="909" y="2685"/>
                  </a:lnTo>
                  <a:lnTo>
                    <a:pt x="375" y="2774"/>
                  </a:lnTo>
                  <a:lnTo>
                    <a:pt x="360" y="2780"/>
                  </a:lnTo>
                  <a:lnTo>
                    <a:pt x="350" y="2793"/>
                  </a:lnTo>
                  <a:lnTo>
                    <a:pt x="347" y="2808"/>
                  </a:lnTo>
                  <a:lnTo>
                    <a:pt x="347" y="3346"/>
                  </a:lnTo>
                  <a:lnTo>
                    <a:pt x="350" y="3362"/>
                  </a:lnTo>
                  <a:lnTo>
                    <a:pt x="360" y="3374"/>
                  </a:lnTo>
                  <a:lnTo>
                    <a:pt x="375" y="3379"/>
                  </a:lnTo>
                  <a:lnTo>
                    <a:pt x="917" y="3472"/>
                  </a:lnTo>
                  <a:lnTo>
                    <a:pt x="954" y="3483"/>
                  </a:lnTo>
                  <a:lnTo>
                    <a:pt x="990" y="3502"/>
                  </a:lnTo>
                  <a:lnTo>
                    <a:pt x="1017" y="3530"/>
                  </a:lnTo>
                  <a:lnTo>
                    <a:pt x="1040" y="3562"/>
                  </a:lnTo>
                  <a:lnTo>
                    <a:pt x="1055" y="3599"/>
                  </a:lnTo>
                  <a:lnTo>
                    <a:pt x="1096" y="3739"/>
                  </a:lnTo>
                  <a:lnTo>
                    <a:pt x="1148" y="3874"/>
                  </a:lnTo>
                  <a:lnTo>
                    <a:pt x="1209" y="4007"/>
                  </a:lnTo>
                  <a:lnTo>
                    <a:pt x="1280" y="4133"/>
                  </a:lnTo>
                  <a:lnTo>
                    <a:pt x="1297" y="4170"/>
                  </a:lnTo>
                  <a:lnTo>
                    <a:pt x="1304" y="4210"/>
                  </a:lnTo>
                  <a:lnTo>
                    <a:pt x="1303" y="4249"/>
                  </a:lnTo>
                  <a:lnTo>
                    <a:pt x="1291" y="4288"/>
                  </a:lnTo>
                  <a:lnTo>
                    <a:pt x="1273" y="4323"/>
                  </a:lnTo>
                  <a:lnTo>
                    <a:pt x="958" y="4764"/>
                  </a:lnTo>
                  <a:lnTo>
                    <a:pt x="952" y="4779"/>
                  </a:lnTo>
                  <a:lnTo>
                    <a:pt x="954" y="4794"/>
                  </a:lnTo>
                  <a:lnTo>
                    <a:pt x="962" y="4809"/>
                  </a:lnTo>
                  <a:lnTo>
                    <a:pt x="1344" y="5189"/>
                  </a:lnTo>
                  <a:lnTo>
                    <a:pt x="1349" y="5194"/>
                  </a:lnTo>
                  <a:lnTo>
                    <a:pt x="1357" y="5198"/>
                  </a:lnTo>
                  <a:lnTo>
                    <a:pt x="1362" y="5200"/>
                  </a:lnTo>
                  <a:lnTo>
                    <a:pt x="1368" y="5200"/>
                  </a:lnTo>
                  <a:lnTo>
                    <a:pt x="1373" y="5200"/>
                  </a:lnTo>
                  <a:lnTo>
                    <a:pt x="1381" y="5196"/>
                  </a:lnTo>
                  <a:lnTo>
                    <a:pt x="1386" y="5194"/>
                  </a:lnTo>
                  <a:lnTo>
                    <a:pt x="1835" y="4874"/>
                  </a:lnTo>
                  <a:lnTo>
                    <a:pt x="1867" y="4857"/>
                  </a:lnTo>
                  <a:lnTo>
                    <a:pt x="1901" y="4846"/>
                  </a:lnTo>
                  <a:lnTo>
                    <a:pt x="1934" y="4843"/>
                  </a:lnTo>
                  <a:lnTo>
                    <a:pt x="1964" y="4846"/>
                  </a:lnTo>
                  <a:lnTo>
                    <a:pt x="1994" y="4854"/>
                  </a:lnTo>
                  <a:lnTo>
                    <a:pt x="2022" y="4867"/>
                  </a:lnTo>
                  <a:lnTo>
                    <a:pt x="2148" y="4932"/>
                  </a:lnTo>
                  <a:lnTo>
                    <a:pt x="2277" y="4992"/>
                  </a:lnTo>
                  <a:lnTo>
                    <a:pt x="2411" y="5040"/>
                  </a:lnTo>
                  <a:lnTo>
                    <a:pt x="2547" y="5081"/>
                  </a:lnTo>
                  <a:lnTo>
                    <a:pt x="2584" y="5096"/>
                  </a:lnTo>
                  <a:lnTo>
                    <a:pt x="2616" y="5118"/>
                  </a:lnTo>
                  <a:lnTo>
                    <a:pt x="2644" y="5146"/>
                  </a:lnTo>
                  <a:lnTo>
                    <a:pt x="2663" y="5180"/>
                  </a:lnTo>
                  <a:lnTo>
                    <a:pt x="2674" y="5219"/>
                  </a:lnTo>
                  <a:lnTo>
                    <a:pt x="2763" y="5757"/>
                  </a:lnTo>
                  <a:lnTo>
                    <a:pt x="2769" y="5772"/>
                  </a:lnTo>
                  <a:lnTo>
                    <a:pt x="2782" y="5781"/>
                  </a:lnTo>
                  <a:lnTo>
                    <a:pt x="2797" y="5785"/>
                  </a:lnTo>
                  <a:lnTo>
                    <a:pt x="3337" y="5785"/>
                  </a:lnTo>
                  <a:lnTo>
                    <a:pt x="3352" y="5781"/>
                  </a:lnTo>
                  <a:lnTo>
                    <a:pt x="3363" y="5772"/>
                  </a:lnTo>
                  <a:lnTo>
                    <a:pt x="3369" y="5757"/>
                  </a:lnTo>
                  <a:lnTo>
                    <a:pt x="3460" y="5219"/>
                  </a:lnTo>
                  <a:lnTo>
                    <a:pt x="3471" y="5181"/>
                  </a:lnTo>
                  <a:lnTo>
                    <a:pt x="3490" y="5146"/>
                  </a:lnTo>
                  <a:lnTo>
                    <a:pt x="3516" y="5118"/>
                  </a:lnTo>
                  <a:lnTo>
                    <a:pt x="3550" y="5096"/>
                  </a:lnTo>
                  <a:lnTo>
                    <a:pt x="3587" y="5081"/>
                  </a:lnTo>
                  <a:lnTo>
                    <a:pt x="3727" y="5040"/>
                  </a:lnTo>
                  <a:lnTo>
                    <a:pt x="3863" y="4990"/>
                  </a:lnTo>
                  <a:lnTo>
                    <a:pt x="3997" y="4928"/>
                  </a:lnTo>
                  <a:lnTo>
                    <a:pt x="4124" y="4857"/>
                  </a:lnTo>
                  <a:lnTo>
                    <a:pt x="4161" y="4843"/>
                  </a:lnTo>
                  <a:lnTo>
                    <a:pt x="4200" y="4835"/>
                  </a:lnTo>
                  <a:lnTo>
                    <a:pt x="4239" y="4837"/>
                  </a:lnTo>
                  <a:lnTo>
                    <a:pt x="4278" y="4846"/>
                  </a:lnTo>
                  <a:lnTo>
                    <a:pt x="4312" y="4867"/>
                  </a:lnTo>
                  <a:lnTo>
                    <a:pt x="4757" y="5181"/>
                  </a:lnTo>
                  <a:lnTo>
                    <a:pt x="4763" y="5185"/>
                  </a:lnTo>
                  <a:lnTo>
                    <a:pt x="4768" y="5187"/>
                  </a:lnTo>
                  <a:lnTo>
                    <a:pt x="4776" y="5189"/>
                  </a:lnTo>
                  <a:lnTo>
                    <a:pt x="4781" y="5189"/>
                  </a:lnTo>
                  <a:lnTo>
                    <a:pt x="4787" y="5187"/>
                  </a:lnTo>
                  <a:lnTo>
                    <a:pt x="4794" y="5183"/>
                  </a:lnTo>
                  <a:lnTo>
                    <a:pt x="4800" y="5178"/>
                  </a:lnTo>
                  <a:lnTo>
                    <a:pt x="5182" y="4796"/>
                  </a:lnTo>
                  <a:lnTo>
                    <a:pt x="5191" y="4783"/>
                  </a:lnTo>
                  <a:lnTo>
                    <a:pt x="5191" y="4768"/>
                  </a:lnTo>
                  <a:lnTo>
                    <a:pt x="5186" y="4753"/>
                  </a:lnTo>
                  <a:lnTo>
                    <a:pt x="4869" y="4308"/>
                  </a:lnTo>
                  <a:lnTo>
                    <a:pt x="4850" y="4273"/>
                  </a:lnTo>
                  <a:lnTo>
                    <a:pt x="4839" y="4234"/>
                  </a:lnTo>
                  <a:lnTo>
                    <a:pt x="4839" y="4195"/>
                  </a:lnTo>
                  <a:lnTo>
                    <a:pt x="4846" y="4156"/>
                  </a:lnTo>
                  <a:lnTo>
                    <a:pt x="4861" y="4120"/>
                  </a:lnTo>
                  <a:lnTo>
                    <a:pt x="4932" y="3992"/>
                  </a:lnTo>
                  <a:lnTo>
                    <a:pt x="4992" y="3860"/>
                  </a:lnTo>
                  <a:lnTo>
                    <a:pt x="5044" y="3724"/>
                  </a:lnTo>
                  <a:lnTo>
                    <a:pt x="5085" y="3584"/>
                  </a:lnTo>
                  <a:lnTo>
                    <a:pt x="5100" y="3547"/>
                  </a:lnTo>
                  <a:lnTo>
                    <a:pt x="5120" y="3513"/>
                  </a:lnTo>
                  <a:lnTo>
                    <a:pt x="5150" y="3487"/>
                  </a:lnTo>
                  <a:lnTo>
                    <a:pt x="5184" y="3469"/>
                  </a:lnTo>
                  <a:lnTo>
                    <a:pt x="5223" y="3457"/>
                  </a:lnTo>
                  <a:lnTo>
                    <a:pt x="5761" y="3366"/>
                  </a:lnTo>
                  <a:lnTo>
                    <a:pt x="5776" y="3361"/>
                  </a:lnTo>
                  <a:lnTo>
                    <a:pt x="5786" y="3349"/>
                  </a:lnTo>
                  <a:lnTo>
                    <a:pt x="5789" y="3335"/>
                  </a:lnTo>
                  <a:lnTo>
                    <a:pt x="5791" y="3335"/>
                  </a:lnTo>
                  <a:lnTo>
                    <a:pt x="5791" y="2795"/>
                  </a:lnTo>
                  <a:lnTo>
                    <a:pt x="5787" y="2780"/>
                  </a:lnTo>
                  <a:lnTo>
                    <a:pt x="5778" y="2769"/>
                  </a:lnTo>
                  <a:lnTo>
                    <a:pt x="5763" y="2761"/>
                  </a:lnTo>
                  <a:lnTo>
                    <a:pt x="5225" y="2670"/>
                  </a:lnTo>
                  <a:lnTo>
                    <a:pt x="5186" y="2661"/>
                  </a:lnTo>
                  <a:lnTo>
                    <a:pt x="5152" y="2640"/>
                  </a:lnTo>
                  <a:lnTo>
                    <a:pt x="5122" y="2614"/>
                  </a:lnTo>
                  <a:lnTo>
                    <a:pt x="5100" y="2582"/>
                  </a:lnTo>
                  <a:lnTo>
                    <a:pt x="5087" y="2543"/>
                  </a:lnTo>
                  <a:lnTo>
                    <a:pt x="5046" y="2404"/>
                  </a:lnTo>
                  <a:lnTo>
                    <a:pt x="4994" y="2268"/>
                  </a:lnTo>
                  <a:lnTo>
                    <a:pt x="4934" y="2136"/>
                  </a:lnTo>
                  <a:lnTo>
                    <a:pt x="4863" y="2007"/>
                  </a:lnTo>
                  <a:lnTo>
                    <a:pt x="4846" y="1972"/>
                  </a:lnTo>
                  <a:lnTo>
                    <a:pt x="4839" y="1933"/>
                  </a:lnTo>
                  <a:lnTo>
                    <a:pt x="4841" y="1893"/>
                  </a:lnTo>
                  <a:lnTo>
                    <a:pt x="4852" y="1854"/>
                  </a:lnTo>
                  <a:lnTo>
                    <a:pt x="4871" y="1819"/>
                  </a:lnTo>
                  <a:lnTo>
                    <a:pt x="5187" y="1376"/>
                  </a:lnTo>
                  <a:lnTo>
                    <a:pt x="5193" y="1361"/>
                  </a:lnTo>
                  <a:lnTo>
                    <a:pt x="5191" y="1344"/>
                  </a:lnTo>
                  <a:lnTo>
                    <a:pt x="5184" y="1331"/>
                  </a:lnTo>
                  <a:lnTo>
                    <a:pt x="4802" y="950"/>
                  </a:lnTo>
                  <a:lnTo>
                    <a:pt x="4794" y="946"/>
                  </a:lnTo>
                  <a:lnTo>
                    <a:pt x="4789" y="942"/>
                  </a:lnTo>
                  <a:lnTo>
                    <a:pt x="4783" y="940"/>
                  </a:lnTo>
                  <a:lnTo>
                    <a:pt x="4778" y="940"/>
                  </a:lnTo>
                  <a:lnTo>
                    <a:pt x="4772" y="940"/>
                  </a:lnTo>
                  <a:lnTo>
                    <a:pt x="4765" y="944"/>
                  </a:lnTo>
                  <a:lnTo>
                    <a:pt x="4759" y="946"/>
                  </a:lnTo>
                  <a:lnTo>
                    <a:pt x="4315" y="1264"/>
                  </a:lnTo>
                  <a:lnTo>
                    <a:pt x="4280" y="1283"/>
                  </a:lnTo>
                  <a:lnTo>
                    <a:pt x="4243" y="1294"/>
                  </a:lnTo>
                  <a:lnTo>
                    <a:pt x="4204" y="1296"/>
                  </a:lnTo>
                  <a:lnTo>
                    <a:pt x="4165" y="1288"/>
                  </a:lnTo>
                  <a:lnTo>
                    <a:pt x="4127" y="1272"/>
                  </a:lnTo>
                  <a:lnTo>
                    <a:pt x="3997" y="1201"/>
                  </a:lnTo>
                  <a:lnTo>
                    <a:pt x="3861" y="1139"/>
                  </a:lnTo>
                  <a:lnTo>
                    <a:pt x="3721" y="1087"/>
                  </a:lnTo>
                  <a:lnTo>
                    <a:pt x="3578" y="1046"/>
                  </a:lnTo>
                  <a:lnTo>
                    <a:pt x="3540" y="1031"/>
                  </a:lnTo>
                  <a:lnTo>
                    <a:pt x="3509" y="1009"/>
                  </a:lnTo>
                  <a:lnTo>
                    <a:pt x="3481" y="981"/>
                  </a:lnTo>
                  <a:lnTo>
                    <a:pt x="3462" y="946"/>
                  </a:lnTo>
                  <a:lnTo>
                    <a:pt x="3451" y="907"/>
                  </a:lnTo>
                  <a:lnTo>
                    <a:pt x="3361" y="372"/>
                  </a:lnTo>
                  <a:lnTo>
                    <a:pt x="3354" y="359"/>
                  </a:lnTo>
                  <a:lnTo>
                    <a:pt x="3343" y="348"/>
                  </a:lnTo>
                  <a:lnTo>
                    <a:pt x="3328" y="344"/>
                  </a:lnTo>
                  <a:lnTo>
                    <a:pt x="2788" y="344"/>
                  </a:lnTo>
                  <a:close/>
                  <a:moveTo>
                    <a:pt x="2786" y="0"/>
                  </a:moveTo>
                  <a:lnTo>
                    <a:pt x="3324" y="0"/>
                  </a:lnTo>
                  <a:lnTo>
                    <a:pt x="3386" y="6"/>
                  </a:lnTo>
                  <a:lnTo>
                    <a:pt x="3443" y="19"/>
                  </a:lnTo>
                  <a:lnTo>
                    <a:pt x="3497" y="43"/>
                  </a:lnTo>
                  <a:lnTo>
                    <a:pt x="3548" y="73"/>
                  </a:lnTo>
                  <a:lnTo>
                    <a:pt x="3591" y="110"/>
                  </a:lnTo>
                  <a:lnTo>
                    <a:pt x="3630" y="153"/>
                  </a:lnTo>
                  <a:lnTo>
                    <a:pt x="3661" y="203"/>
                  </a:lnTo>
                  <a:lnTo>
                    <a:pt x="3684" y="257"/>
                  </a:lnTo>
                  <a:lnTo>
                    <a:pt x="3699" y="317"/>
                  </a:lnTo>
                  <a:lnTo>
                    <a:pt x="3771" y="741"/>
                  </a:lnTo>
                  <a:lnTo>
                    <a:pt x="3919" y="791"/>
                  </a:lnTo>
                  <a:lnTo>
                    <a:pt x="4064" y="851"/>
                  </a:lnTo>
                  <a:lnTo>
                    <a:pt x="4204" y="920"/>
                  </a:lnTo>
                  <a:lnTo>
                    <a:pt x="4560" y="667"/>
                  </a:lnTo>
                  <a:lnTo>
                    <a:pt x="4610" y="635"/>
                  </a:lnTo>
                  <a:lnTo>
                    <a:pt x="4664" y="614"/>
                  </a:lnTo>
                  <a:lnTo>
                    <a:pt x="4720" y="600"/>
                  </a:lnTo>
                  <a:lnTo>
                    <a:pt x="4779" y="596"/>
                  </a:lnTo>
                  <a:lnTo>
                    <a:pt x="4839" y="601"/>
                  </a:lnTo>
                  <a:lnTo>
                    <a:pt x="4897" y="614"/>
                  </a:lnTo>
                  <a:lnTo>
                    <a:pt x="4951" y="637"/>
                  </a:lnTo>
                  <a:lnTo>
                    <a:pt x="5001" y="668"/>
                  </a:lnTo>
                  <a:lnTo>
                    <a:pt x="5046" y="707"/>
                  </a:lnTo>
                  <a:lnTo>
                    <a:pt x="5428" y="1089"/>
                  </a:lnTo>
                  <a:lnTo>
                    <a:pt x="5469" y="1134"/>
                  </a:lnTo>
                  <a:lnTo>
                    <a:pt x="5499" y="1186"/>
                  </a:lnTo>
                  <a:lnTo>
                    <a:pt x="5521" y="1240"/>
                  </a:lnTo>
                  <a:lnTo>
                    <a:pt x="5536" y="1296"/>
                  </a:lnTo>
                  <a:lnTo>
                    <a:pt x="5540" y="1354"/>
                  </a:lnTo>
                  <a:lnTo>
                    <a:pt x="5536" y="1411"/>
                  </a:lnTo>
                  <a:lnTo>
                    <a:pt x="5523" y="1469"/>
                  </a:lnTo>
                  <a:lnTo>
                    <a:pt x="5500" y="1525"/>
                  </a:lnTo>
                  <a:lnTo>
                    <a:pt x="5469" y="1577"/>
                  </a:lnTo>
                  <a:lnTo>
                    <a:pt x="5215" y="1931"/>
                  </a:lnTo>
                  <a:lnTo>
                    <a:pt x="5282" y="2067"/>
                  </a:lnTo>
                  <a:lnTo>
                    <a:pt x="5340" y="2204"/>
                  </a:lnTo>
                  <a:lnTo>
                    <a:pt x="5389" y="2348"/>
                  </a:lnTo>
                  <a:lnTo>
                    <a:pt x="5819" y="2420"/>
                  </a:lnTo>
                  <a:lnTo>
                    <a:pt x="5879" y="2435"/>
                  </a:lnTo>
                  <a:lnTo>
                    <a:pt x="5933" y="2459"/>
                  </a:lnTo>
                  <a:lnTo>
                    <a:pt x="5983" y="2491"/>
                  </a:lnTo>
                  <a:lnTo>
                    <a:pt x="6026" y="2528"/>
                  </a:lnTo>
                  <a:lnTo>
                    <a:pt x="6063" y="2573"/>
                  </a:lnTo>
                  <a:lnTo>
                    <a:pt x="6093" y="2621"/>
                  </a:lnTo>
                  <a:lnTo>
                    <a:pt x="6115" y="2675"/>
                  </a:lnTo>
                  <a:lnTo>
                    <a:pt x="6128" y="2735"/>
                  </a:lnTo>
                  <a:lnTo>
                    <a:pt x="6132" y="2795"/>
                  </a:lnTo>
                  <a:lnTo>
                    <a:pt x="6132" y="3335"/>
                  </a:lnTo>
                  <a:lnTo>
                    <a:pt x="6128" y="3394"/>
                  </a:lnTo>
                  <a:lnTo>
                    <a:pt x="6114" y="3452"/>
                  </a:lnTo>
                  <a:lnTo>
                    <a:pt x="6091" y="3506"/>
                  </a:lnTo>
                  <a:lnTo>
                    <a:pt x="6061" y="3556"/>
                  </a:lnTo>
                  <a:lnTo>
                    <a:pt x="6024" y="3601"/>
                  </a:lnTo>
                  <a:lnTo>
                    <a:pt x="5979" y="3638"/>
                  </a:lnTo>
                  <a:lnTo>
                    <a:pt x="5931" y="3670"/>
                  </a:lnTo>
                  <a:lnTo>
                    <a:pt x="5875" y="3692"/>
                  </a:lnTo>
                  <a:lnTo>
                    <a:pt x="5817" y="3707"/>
                  </a:lnTo>
                  <a:lnTo>
                    <a:pt x="5387" y="3779"/>
                  </a:lnTo>
                  <a:lnTo>
                    <a:pt x="5338" y="3921"/>
                  </a:lnTo>
                  <a:lnTo>
                    <a:pt x="5279" y="4061"/>
                  </a:lnTo>
                  <a:lnTo>
                    <a:pt x="5214" y="4197"/>
                  </a:lnTo>
                  <a:lnTo>
                    <a:pt x="5467" y="4552"/>
                  </a:lnTo>
                  <a:lnTo>
                    <a:pt x="5499" y="4604"/>
                  </a:lnTo>
                  <a:lnTo>
                    <a:pt x="5519" y="4660"/>
                  </a:lnTo>
                  <a:lnTo>
                    <a:pt x="5532" y="4716"/>
                  </a:lnTo>
                  <a:lnTo>
                    <a:pt x="5538" y="4776"/>
                  </a:lnTo>
                  <a:lnTo>
                    <a:pt x="5532" y="4833"/>
                  </a:lnTo>
                  <a:lnTo>
                    <a:pt x="5519" y="4889"/>
                  </a:lnTo>
                  <a:lnTo>
                    <a:pt x="5497" y="4943"/>
                  </a:lnTo>
                  <a:lnTo>
                    <a:pt x="5465" y="4993"/>
                  </a:lnTo>
                  <a:lnTo>
                    <a:pt x="5426" y="5040"/>
                  </a:lnTo>
                  <a:lnTo>
                    <a:pt x="5044" y="5422"/>
                  </a:lnTo>
                  <a:lnTo>
                    <a:pt x="4997" y="5461"/>
                  </a:lnTo>
                  <a:lnTo>
                    <a:pt x="4947" y="5492"/>
                  </a:lnTo>
                  <a:lnTo>
                    <a:pt x="4893" y="5515"/>
                  </a:lnTo>
                  <a:lnTo>
                    <a:pt x="4835" y="5528"/>
                  </a:lnTo>
                  <a:lnTo>
                    <a:pt x="4776" y="5533"/>
                  </a:lnTo>
                  <a:lnTo>
                    <a:pt x="4718" y="5528"/>
                  </a:lnTo>
                  <a:lnTo>
                    <a:pt x="4660" y="5515"/>
                  </a:lnTo>
                  <a:lnTo>
                    <a:pt x="4606" y="5492"/>
                  </a:lnTo>
                  <a:lnTo>
                    <a:pt x="4556" y="5463"/>
                  </a:lnTo>
                  <a:lnTo>
                    <a:pt x="4202" y="5209"/>
                  </a:lnTo>
                  <a:lnTo>
                    <a:pt x="4066" y="5275"/>
                  </a:lnTo>
                  <a:lnTo>
                    <a:pt x="3926" y="5332"/>
                  </a:lnTo>
                  <a:lnTo>
                    <a:pt x="3783" y="5383"/>
                  </a:lnTo>
                  <a:lnTo>
                    <a:pt x="3710" y="5813"/>
                  </a:lnTo>
                  <a:lnTo>
                    <a:pt x="3695" y="5870"/>
                  </a:lnTo>
                  <a:lnTo>
                    <a:pt x="3673" y="5926"/>
                  </a:lnTo>
                  <a:lnTo>
                    <a:pt x="3641" y="5975"/>
                  </a:lnTo>
                  <a:lnTo>
                    <a:pt x="3604" y="6019"/>
                  </a:lnTo>
                  <a:lnTo>
                    <a:pt x="3559" y="6056"/>
                  </a:lnTo>
                  <a:lnTo>
                    <a:pt x="3509" y="6086"/>
                  </a:lnTo>
                  <a:lnTo>
                    <a:pt x="3455" y="6109"/>
                  </a:lnTo>
                  <a:lnTo>
                    <a:pt x="3397" y="6124"/>
                  </a:lnTo>
                  <a:lnTo>
                    <a:pt x="3337" y="6127"/>
                  </a:lnTo>
                  <a:lnTo>
                    <a:pt x="2795" y="6127"/>
                  </a:lnTo>
                  <a:lnTo>
                    <a:pt x="2735" y="6124"/>
                  </a:lnTo>
                  <a:lnTo>
                    <a:pt x="2678" y="6109"/>
                  </a:lnTo>
                  <a:lnTo>
                    <a:pt x="2624" y="6086"/>
                  </a:lnTo>
                  <a:lnTo>
                    <a:pt x="2573" y="6056"/>
                  </a:lnTo>
                  <a:lnTo>
                    <a:pt x="2529" y="6019"/>
                  </a:lnTo>
                  <a:lnTo>
                    <a:pt x="2491" y="5975"/>
                  </a:lnTo>
                  <a:lnTo>
                    <a:pt x="2460" y="5926"/>
                  </a:lnTo>
                  <a:lnTo>
                    <a:pt x="2437" y="5870"/>
                  </a:lnTo>
                  <a:lnTo>
                    <a:pt x="2422" y="5813"/>
                  </a:lnTo>
                  <a:lnTo>
                    <a:pt x="2350" y="5383"/>
                  </a:lnTo>
                  <a:lnTo>
                    <a:pt x="2212" y="5334"/>
                  </a:lnTo>
                  <a:lnTo>
                    <a:pt x="2076" y="5278"/>
                  </a:lnTo>
                  <a:lnTo>
                    <a:pt x="1945" y="5215"/>
                  </a:lnTo>
                  <a:lnTo>
                    <a:pt x="1586" y="5472"/>
                  </a:lnTo>
                  <a:lnTo>
                    <a:pt x="1535" y="5502"/>
                  </a:lnTo>
                  <a:lnTo>
                    <a:pt x="1481" y="5524"/>
                  </a:lnTo>
                  <a:lnTo>
                    <a:pt x="1426" y="5537"/>
                  </a:lnTo>
                  <a:lnTo>
                    <a:pt x="1366" y="5543"/>
                  </a:lnTo>
                  <a:lnTo>
                    <a:pt x="1306" y="5537"/>
                  </a:lnTo>
                  <a:lnTo>
                    <a:pt x="1249" y="5524"/>
                  </a:lnTo>
                  <a:lnTo>
                    <a:pt x="1194" y="5500"/>
                  </a:lnTo>
                  <a:lnTo>
                    <a:pt x="1144" y="5470"/>
                  </a:lnTo>
                  <a:lnTo>
                    <a:pt x="1098" y="5431"/>
                  </a:lnTo>
                  <a:lnTo>
                    <a:pt x="717" y="5049"/>
                  </a:lnTo>
                  <a:lnTo>
                    <a:pt x="677" y="5003"/>
                  </a:lnTo>
                  <a:lnTo>
                    <a:pt x="647" y="4952"/>
                  </a:lnTo>
                  <a:lnTo>
                    <a:pt x="624" y="4898"/>
                  </a:lnTo>
                  <a:lnTo>
                    <a:pt x="609" y="4841"/>
                  </a:lnTo>
                  <a:lnTo>
                    <a:pt x="606" y="4783"/>
                  </a:lnTo>
                  <a:lnTo>
                    <a:pt x="609" y="4725"/>
                  </a:lnTo>
                  <a:lnTo>
                    <a:pt x="622" y="4669"/>
                  </a:lnTo>
                  <a:lnTo>
                    <a:pt x="645" y="4614"/>
                  </a:lnTo>
                  <a:lnTo>
                    <a:pt x="677" y="4561"/>
                  </a:lnTo>
                  <a:lnTo>
                    <a:pt x="928" y="4211"/>
                  </a:lnTo>
                  <a:lnTo>
                    <a:pt x="861" y="4076"/>
                  </a:lnTo>
                  <a:lnTo>
                    <a:pt x="801" y="3936"/>
                  </a:lnTo>
                  <a:lnTo>
                    <a:pt x="753" y="3794"/>
                  </a:lnTo>
                  <a:lnTo>
                    <a:pt x="317" y="3720"/>
                  </a:lnTo>
                  <a:lnTo>
                    <a:pt x="257" y="3705"/>
                  </a:lnTo>
                  <a:lnTo>
                    <a:pt x="203" y="3683"/>
                  </a:lnTo>
                  <a:lnTo>
                    <a:pt x="153" y="3651"/>
                  </a:lnTo>
                  <a:lnTo>
                    <a:pt x="110" y="3614"/>
                  </a:lnTo>
                  <a:lnTo>
                    <a:pt x="73" y="3569"/>
                  </a:lnTo>
                  <a:lnTo>
                    <a:pt x="41" y="3519"/>
                  </a:lnTo>
                  <a:lnTo>
                    <a:pt x="19" y="3465"/>
                  </a:lnTo>
                  <a:lnTo>
                    <a:pt x="6" y="3407"/>
                  </a:lnTo>
                  <a:lnTo>
                    <a:pt x="0" y="3346"/>
                  </a:lnTo>
                  <a:lnTo>
                    <a:pt x="0" y="2808"/>
                  </a:lnTo>
                  <a:lnTo>
                    <a:pt x="6" y="2746"/>
                  </a:lnTo>
                  <a:lnTo>
                    <a:pt x="19" y="2688"/>
                  </a:lnTo>
                  <a:lnTo>
                    <a:pt x="41" y="2634"/>
                  </a:lnTo>
                  <a:lnTo>
                    <a:pt x="73" y="2586"/>
                  </a:lnTo>
                  <a:lnTo>
                    <a:pt x="110" y="2541"/>
                  </a:lnTo>
                  <a:lnTo>
                    <a:pt x="153" y="2502"/>
                  </a:lnTo>
                  <a:lnTo>
                    <a:pt x="203" y="2472"/>
                  </a:lnTo>
                  <a:lnTo>
                    <a:pt x="257" y="2448"/>
                  </a:lnTo>
                  <a:lnTo>
                    <a:pt x="317" y="2433"/>
                  </a:lnTo>
                  <a:lnTo>
                    <a:pt x="742" y="2363"/>
                  </a:lnTo>
                  <a:lnTo>
                    <a:pt x="790" y="2219"/>
                  </a:lnTo>
                  <a:lnTo>
                    <a:pt x="846" y="2080"/>
                  </a:lnTo>
                  <a:lnTo>
                    <a:pt x="913" y="1944"/>
                  </a:lnTo>
                  <a:lnTo>
                    <a:pt x="656" y="1584"/>
                  </a:lnTo>
                  <a:lnTo>
                    <a:pt x="626" y="1532"/>
                  </a:lnTo>
                  <a:lnTo>
                    <a:pt x="604" y="1476"/>
                  </a:lnTo>
                  <a:lnTo>
                    <a:pt x="591" y="1419"/>
                  </a:lnTo>
                  <a:lnTo>
                    <a:pt x="587" y="1361"/>
                  </a:lnTo>
                  <a:lnTo>
                    <a:pt x="591" y="1303"/>
                  </a:lnTo>
                  <a:lnTo>
                    <a:pt x="606" y="1247"/>
                  </a:lnTo>
                  <a:lnTo>
                    <a:pt x="628" y="1193"/>
                  </a:lnTo>
                  <a:lnTo>
                    <a:pt x="658" y="1143"/>
                  </a:lnTo>
                  <a:lnTo>
                    <a:pt x="697" y="1097"/>
                  </a:lnTo>
                  <a:lnTo>
                    <a:pt x="1081" y="715"/>
                  </a:lnTo>
                  <a:lnTo>
                    <a:pt x="1126" y="676"/>
                  </a:lnTo>
                  <a:lnTo>
                    <a:pt x="1176" y="644"/>
                  </a:lnTo>
                  <a:lnTo>
                    <a:pt x="1230" y="622"/>
                  </a:lnTo>
                  <a:lnTo>
                    <a:pt x="1288" y="609"/>
                  </a:lnTo>
                  <a:lnTo>
                    <a:pt x="1349" y="603"/>
                  </a:lnTo>
                  <a:lnTo>
                    <a:pt x="1407" y="609"/>
                  </a:lnTo>
                  <a:lnTo>
                    <a:pt x="1465" y="622"/>
                  </a:lnTo>
                  <a:lnTo>
                    <a:pt x="1519" y="644"/>
                  </a:lnTo>
                  <a:lnTo>
                    <a:pt x="1569" y="674"/>
                  </a:lnTo>
                  <a:lnTo>
                    <a:pt x="1921" y="927"/>
                  </a:lnTo>
                  <a:lnTo>
                    <a:pt x="2055" y="860"/>
                  </a:lnTo>
                  <a:lnTo>
                    <a:pt x="2195" y="801"/>
                  </a:lnTo>
                  <a:lnTo>
                    <a:pt x="2337" y="752"/>
                  </a:lnTo>
                  <a:lnTo>
                    <a:pt x="2411" y="317"/>
                  </a:lnTo>
                  <a:lnTo>
                    <a:pt x="2426" y="257"/>
                  </a:lnTo>
                  <a:lnTo>
                    <a:pt x="2450" y="203"/>
                  </a:lnTo>
                  <a:lnTo>
                    <a:pt x="2480" y="153"/>
                  </a:lnTo>
                  <a:lnTo>
                    <a:pt x="2519" y="110"/>
                  </a:lnTo>
                  <a:lnTo>
                    <a:pt x="2564" y="73"/>
                  </a:lnTo>
                  <a:lnTo>
                    <a:pt x="2612" y="43"/>
                  </a:lnTo>
                  <a:lnTo>
                    <a:pt x="2666" y="19"/>
                  </a:lnTo>
                  <a:lnTo>
                    <a:pt x="2724" y="6"/>
                  </a:lnTo>
                  <a:lnTo>
                    <a:pt x="27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5" name="Freeform 42">
              <a:extLst>
                <a:ext uri="{FF2B5EF4-FFF2-40B4-BE49-F238E27FC236}">
                  <a16:creationId xmlns:a16="http://schemas.microsoft.com/office/drawing/2014/main" id="{094654EE-B85F-4907-BF83-5BC7E9FE2543}"/>
                </a:ext>
              </a:extLst>
            </p:cNvPr>
            <p:cNvSpPr>
              <a:spLocks noEditPoints="1"/>
            </p:cNvSpPr>
            <p:nvPr/>
          </p:nvSpPr>
          <p:spPr bwMode="auto">
            <a:xfrm>
              <a:off x="5821363" y="3092450"/>
              <a:ext cx="2100263" cy="2100263"/>
            </a:xfrm>
            <a:custGeom>
              <a:avLst/>
              <a:gdLst>
                <a:gd name="T0" fmla="*/ 1114 w 2646"/>
                <a:gd name="T1" fmla="*/ 368 h 2645"/>
                <a:gd name="T2" fmla="*/ 831 w 2646"/>
                <a:gd name="T3" fmla="*/ 480 h 2645"/>
                <a:gd name="T4" fmla="*/ 598 w 2646"/>
                <a:gd name="T5" fmla="*/ 668 h 2645"/>
                <a:gd name="T6" fmla="*/ 432 w 2646"/>
                <a:gd name="T7" fmla="*/ 920 h 2645"/>
                <a:gd name="T8" fmla="*/ 352 w 2646"/>
                <a:gd name="T9" fmla="*/ 1216 h 2645"/>
                <a:gd name="T10" fmla="*/ 369 w 2646"/>
                <a:gd name="T11" fmla="*/ 1532 h 2645"/>
                <a:gd name="T12" fmla="*/ 479 w 2646"/>
                <a:gd name="T13" fmla="*/ 1815 h 2645"/>
                <a:gd name="T14" fmla="*/ 669 w 2646"/>
                <a:gd name="T15" fmla="*/ 2048 h 2645"/>
                <a:gd name="T16" fmla="*/ 921 w 2646"/>
                <a:gd name="T17" fmla="*/ 2212 h 2645"/>
                <a:gd name="T18" fmla="*/ 1217 w 2646"/>
                <a:gd name="T19" fmla="*/ 2294 h 2645"/>
                <a:gd name="T20" fmla="*/ 1534 w 2646"/>
                <a:gd name="T21" fmla="*/ 2277 h 2645"/>
                <a:gd name="T22" fmla="*/ 1817 w 2646"/>
                <a:gd name="T23" fmla="*/ 2165 h 2645"/>
                <a:gd name="T24" fmla="*/ 2048 w 2646"/>
                <a:gd name="T25" fmla="*/ 1977 h 2645"/>
                <a:gd name="T26" fmla="*/ 2214 w 2646"/>
                <a:gd name="T27" fmla="*/ 1726 h 2645"/>
                <a:gd name="T28" fmla="*/ 2296 w 2646"/>
                <a:gd name="T29" fmla="*/ 1430 h 2645"/>
                <a:gd name="T30" fmla="*/ 2279 w 2646"/>
                <a:gd name="T31" fmla="*/ 1113 h 2645"/>
                <a:gd name="T32" fmla="*/ 2167 w 2646"/>
                <a:gd name="T33" fmla="*/ 830 h 2645"/>
                <a:gd name="T34" fmla="*/ 1979 w 2646"/>
                <a:gd name="T35" fmla="*/ 597 h 2645"/>
                <a:gd name="T36" fmla="*/ 1727 w 2646"/>
                <a:gd name="T37" fmla="*/ 434 h 2645"/>
                <a:gd name="T38" fmla="*/ 1429 w 2646"/>
                <a:gd name="T39" fmla="*/ 352 h 2645"/>
                <a:gd name="T40" fmla="*/ 1444 w 2646"/>
                <a:gd name="T41" fmla="*/ 5 h 2645"/>
                <a:gd name="T42" fmla="*/ 1785 w 2646"/>
                <a:gd name="T43" fmla="*/ 84 h 2645"/>
                <a:gd name="T44" fmla="*/ 2087 w 2646"/>
                <a:gd name="T45" fmla="*/ 242 h 2645"/>
                <a:gd name="T46" fmla="*/ 2335 w 2646"/>
                <a:gd name="T47" fmla="*/ 471 h 2645"/>
                <a:gd name="T48" fmla="*/ 2519 w 2646"/>
                <a:gd name="T49" fmla="*/ 756 h 2645"/>
                <a:gd name="T50" fmla="*/ 2625 w 2646"/>
                <a:gd name="T51" fmla="*/ 1085 h 2645"/>
                <a:gd name="T52" fmla="*/ 2640 w 2646"/>
                <a:gd name="T53" fmla="*/ 1443 h 2645"/>
                <a:gd name="T54" fmla="*/ 2564 w 2646"/>
                <a:gd name="T55" fmla="*/ 1783 h 2645"/>
                <a:gd name="T56" fmla="*/ 2404 w 2646"/>
                <a:gd name="T57" fmla="*/ 2085 h 2645"/>
                <a:gd name="T58" fmla="*/ 2176 w 2646"/>
                <a:gd name="T59" fmla="*/ 2335 h 2645"/>
                <a:gd name="T60" fmla="*/ 1890 w 2646"/>
                <a:gd name="T61" fmla="*/ 2517 h 2645"/>
                <a:gd name="T62" fmla="*/ 1562 w 2646"/>
                <a:gd name="T63" fmla="*/ 2623 h 2645"/>
                <a:gd name="T64" fmla="*/ 1204 w 2646"/>
                <a:gd name="T65" fmla="*/ 2640 h 2645"/>
                <a:gd name="T66" fmla="*/ 863 w 2646"/>
                <a:gd name="T67" fmla="*/ 2562 h 2645"/>
                <a:gd name="T68" fmla="*/ 561 w 2646"/>
                <a:gd name="T69" fmla="*/ 2403 h 2645"/>
                <a:gd name="T70" fmla="*/ 311 w 2646"/>
                <a:gd name="T71" fmla="*/ 2174 h 2645"/>
                <a:gd name="T72" fmla="*/ 127 w 2646"/>
                <a:gd name="T73" fmla="*/ 1890 h 2645"/>
                <a:gd name="T74" fmla="*/ 21 w 2646"/>
                <a:gd name="T75" fmla="*/ 1560 h 2645"/>
                <a:gd name="T76" fmla="*/ 6 w 2646"/>
                <a:gd name="T77" fmla="*/ 1203 h 2645"/>
                <a:gd name="T78" fmla="*/ 82 w 2646"/>
                <a:gd name="T79" fmla="*/ 862 h 2645"/>
                <a:gd name="T80" fmla="*/ 242 w 2646"/>
                <a:gd name="T81" fmla="*/ 560 h 2645"/>
                <a:gd name="T82" fmla="*/ 472 w 2646"/>
                <a:gd name="T83" fmla="*/ 311 h 2645"/>
                <a:gd name="T84" fmla="*/ 757 w 2646"/>
                <a:gd name="T85" fmla="*/ 128 h 2645"/>
                <a:gd name="T86" fmla="*/ 1086 w 2646"/>
                <a:gd name="T87" fmla="*/ 22 h 2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6" h="2645">
                  <a:moveTo>
                    <a:pt x="1323" y="346"/>
                  </a:moveTo>
                  <a:lnTo>
                    <a:pt x="1217" y="352"/>
                  </a:lnTo>
                  <a:lnTo>
                    <a:pt x="1114" y="368"/>
                  </a:lnTo>
                  <a:lnTo>
                    <a:pt x="1014" y="396"/>
                  </a:lnTo>
                  <a:lnTo>
                    <a:pt x="921" y="434"/>
                  </a:lnTo>
                  <a:lnTo>
                    <a:pt x="831" y="480"/>
                  </a:lnTo>
                  <a:lnTo>
                    <a:pt x="745" y="534"/>
                  </a:lnTo>
                  <a:lnTo>
                    <a:pt x="669" y="597"/>
                  </a:lnTo>
                  <a:lnTo>
                    <a:pt x="598" y="668"/>
                  </a:lnTo>
                  <a:lnTo>
                    <a:pt x="535" y="746"/>
                  </a:lnTo>
                  <a:lnTo>
                    <a:pt x="479" y="830"/>
                  </a:lnTo>
                  <a:lnTo>
                    <a:pt x="432" y="920"/>
                  </a:lnTo>
                  <a:lnTo>
                    <a:pt x="395" y="1014"/>
                  </a:lnTo>
                  <a:lnTo>
                    <a:pt x="369" y="1113"/>
                  </a:lnTo>
                  <a:lnTo>
                    <a:pt x="352" y="1216"/>
                  </a:lnTo>
                  <a:lnTo>
                    <a:pt x="347" y="1324"/>
                  </a:lnTo>
                  <a:lnTo>
                    <a:pt x="352" y="1430"/>
                  </a:lnTo>
                  <a:lnTo>
                    <a:pt x="369" y="1532"/>
                  </a:lnTo>
                  <a:lnTo>
                    <a:pt x="395" y="1631"/>
                  </a:lnTo>
                  <a:lnTo>
                    <a:pt x="432" y="1726"/>
                  </a:lnTo>
                  <a:lnTo>
                    <a:pt x="479" y="1815"/>
                  </a:lnTo>
                  <a:lnTo>
                    <a:pt x="535" y="1899"/>
                  </a:lnTo>
                  <a:lnTo>
                    <a:pt x="598" y="1977"/>
                  </a:lnTo>
                  <a:lnTo>
                    <a:pt x="669" y="2048"/>
                  </a:lnTo>
                  <a:lnTo>
                    <a:pt x="745" y="2111"/>
                  </a:lnTo>
                  <a:lnTo>
                    <a:pt x="831" y="2165"/>
                  </a:lnTo>
                  <a:lnTo>
                    <a:pt x="921" y="2212"/>
                  </a:lnTo>
                  <a:lnTo>
                    <a:pt x="1014" y="2249"/>
                  </a:lnTo>
                  <a:lnTo>
                    <a:pt x="1114" y="2277"/>
                  </a:lnTo>
                  <a:lnTo>
                    <a:pt x="1217" y="2294"/>
                  </a:lnTo>
                  <a:lnTo>
                    <a:pt x="1323" y="2299"/>
                  </a:lnTo>
                  <a:lnTo>
                    <a:pt x="1429" y="2294"/>
                  </a:lnTo>
                  <a:lnTo>
                    <a:pt x="1534" y="2277"/>
                  </a:lnTo>
                  <a:lnTo>
                    <a:pt x="1632" y="2249"/>
                  </a:lnTo>
                  <a:lnTo>
                    <a:pt x="1727" y="2212"/>
                  </a:lnTo>
                  <a:lnTo>
                    <a:pt x="1817" y="2165"/>
                  </a:lnTo>
                  <a:lnTo>
                    <a:pt x="1901" y="2111"/>
                  </a:lnTo>
                  <a:lnTo>
                    <a:pt x="1979" y="2048"/>
                  </a:lnTo>
                  <a:lnTo>
                    <a:pt x="2048" y="1977"/>
                  </a:lnTo>
                  <a:lnTo>
                    <a:pt x="2111" y="1899"/>
                  </a:lnTo>
                  <a:lnTo>
                    <a:pt x="2167" y="1815"/>
                  </a:lnTo>
                  <a:lnTo>
                    <a:pt x="2214" y="1726"/>
                  </a:lnTo>
                  <a:lnTo>
                    <a:pt x="2251" y="1631"/>
                  </a:lnTo>
                  <a:lnTo>
                    <a:pt x="2279" y="1532"/>
                  </a:lnTo>
                  <a:lnTo>
                    <a:pt x="2296" y="1430"/>
                  </a:lnTo>
                  <a:lnTo>
                    <a:pt x="2301" y="1324"/>
                  </a:lnTo>
                  <a:lnTo>
                    <a:pt x="2296" y="1216"/>
                  </a:lnTo>
                  <a:lnTo>
                    <a:pt x="2279" y="1113"/>
                  </a:lnTo>
                  <a:lnTo>
                    <a:pt x="2251" y="1014"/>
                  </a:lnTo>
                  <a:lnTo>
                    <a:pt x="2214" y="920"/>
                  </a:lnTo>
                  <a:lnTo>
                    <a:pt x="2167" y="830"/>
                  </a:lnTo>
                  <a:lnTo>
                    <a:pt x="2111" y="746"/>
                  </a:lnTo>
                  <a:lnTo>
                    <a:pt x="2048" y="668"/>
                  </a:lnTo>
                  <a:lnTo>
                    <a:pt x="1979" y="597"/>
                  </a:lnTo>
                  <a:lnTo>
                    <a:pt x="1901" y="534"/>
                  </a:lnTo>
                  <a:lnTo>
                    <a:pt x="1817" y="480"/>
                  </a:lnTo>
                  <a:lnTo>
                    <a:pt x="1727" y="434"/>
                  </a:lnTo>
                  <a:lnTo>
                    <a:pt x="1632" y="396"/>
                  </a:lnTo>
                  <a:lnTo>
                    <a:pt x="1534" y="368"/>
                  </a:lnTo>
                  <a:lnTo>
                    <a:pt x="1429" y="352"/>
                  </a:lnTo>
                  <a:lnTo>
                    <a:pt x="1323" y="346"/>
                  </a:lnTo>
                  <a:close/>
                  <a:moveTo>
                    <a:pt x="1323" y="0"/>
                  </a:moveTo>
                  <a:lnTo>
                    <a:pt x="1444" y="5"/>
                  </a:lnTo>
                  <a:lnTo>
                    <a:pt x="1562" y="22"/>
                  </a:lnTo>
                  <a:lnTo>
                    <a:pt x="1675" y="48"/>
                  </a:lnTo>
                  <a:lnTo>
                    <a:pt x="1785" y="84"/>
                  </a:lnTo>
                  <a:lnTo>
                    <a:pt x="1890" y="128"/>
                  </a:lnTo>
                  <a:lnTo>
                    <a:pt x="1990" y="180"/>
                  </a:lnTo>
                  <a:lnTo>
                    <a:pt x="2087" y="242"/>
                  </a:lnTo>
                  <a:lnTo>
                    <a:pt x="2176" y="311"/>
                  </a:lnTo>
                  <a:lnTo>
                    <a:pt x="2258" y="387"/>
                  </a:lnTo>
                  <a:lnTo>
                    <a:pt x="2335" y="471"/>
                  </a:lnTo>
                  <a:lnTo>
                    <a:pt x="2404" y="560"/>
                  </a:lnTo>
                  <a:lnTo>
                    <a:pt x="2465" y="655"/>
                  </a:lnTo>
                  <a:lnTo>
                    <a:pt x="2519" y="756"/>
                  </a:lnTo>
                  <a:lnTo>
                    <a:pt x="2564" y="862"/>
                  </a:lnTo>
                  <a:lnTo>
                    <a:pt x="2599" y="972"/>
                  </a:lnTo>
                  <a:lnTo>
                    <a:pt x="2625" y="1085"/>
                  </a:lnTo>
                  <a:lnTo>
                    <a:pt x="2640" y="1203"/>
                  </a:lnTo>
                  <a:lnTo>
                    <a:pt x="2646" y="1324"/>
                  </a:lnTo>
                  <a:lnTo>
                    <a:pt x="2640" y="1443"/>
                  </a:lnTo>
                  <a:lnTo>
                    <a:pt x="2625" y="1560"/>
                  </a:lnTo>
                  <a:lnTo>
                    <a:pt x="2599" y="1674"/>
                  </a:lnTo>
                  <a:lnTo>
                    <a:pt x="2564" y="1783"/>
                  </a:lnTo>
                  <a:lnTo>
                    <a:pt x="2519" y="1890"/>
                  </a:lnTo>
                  <a:lnTo>
                    <a:pt x="2465" y="1990"/>
                  </a:lnTo>
                  <a:lnTo>
                    <a:pt x="2404" y="2085"/>
                  </a:lnTo>
                  <a:lnTo>
                    <a:pt x="2335" y="2174"/>
                  </a:lnTo>
                  <a:lnTo>
                    <a:pt x="2258" y="2258"/>
                  </a:lnTo>
                  <a:lnTo>
                    <a:pt x="2176" y="2335"/>
                  </a:lnTo>
                  <a:lnTo>
                    <a:pt x="2087" y="2403"/>
                  </a:lnTo>
                  <a:lnTo>
                    <a:pt x="1990" y="2465"/>
                  </a:lnTo>
                  <a:lnTo>
                    <a:pt x="1890" y="2517"/>
                  </a:lnTo>
                  <a:lnTo>
                    <a:pt x="1785" y="2562"/>
                  </a:lnTo>
                  <a:lnTo>
                    <a:pt x="1675" y="2597"/>
                  </a:lnTo>
                  <a:lnTo>
                    <a:pt x="1562" y="2623"/>
                  </a:lnTo>
                  <a:lnTo>
                    <a:pt x="1444" y="2640"/>
                  </a:lnTo>
                  <a:lnTo>
                    <a:pt x="1323" y="2645"/>
                  </a:lnTo>
                  <a:lnTo>
                    <a:pt x="1204" y="2640"/>
                  </a:lnTo>
                  <a:lnTo>
                    <a:pt x="1086" y="2623"/>
                  </a:lnTo>
                  <a:lnTo>
                    <a:pt x="973" y="2597"/>
                  </a:lnTo>
                  <a:lnTo>
                    <a:pt x="863" y="2562"/>
                  </a:lnTo>
                  <a:lnTo>
                    <a:pt x="757" y="2517"/>
                  </a:lnTo>
                  <a:lnTo>
                    <a:pt x="656" y="2465"/>
                  </a:lnTo>
                  <a:lnTo>
                    <a:pt x="561" y="2403"/>
                  </a:lnTo>
                  <a:lnTo>
                    <a:pt x="472" y="2335"/>
                  </a:lnTo>
                  <a:lnTo>
                    <a:pt x="388" y="2258"/>
                  </a:lnTo>
                  <a:lnTo>
                    <a:pt x="311" y="2174"/>
                  </a:lnTo>
                  <a:lnTo>
                    <a:pt x="242" y="2085"/>
                  </a:lnTo>
                  <a:lnTo>
                    <a:pt x="181" y="1990"/>
                  </a:lnTo>
                  <a:lnTo>
                    <a:pt x="127" y="1890"/>
                  </a:lnTo>
                  <a:lnTo>
                    <a:pt x="82" y="1783"/>
                  </a:lnTo>
                  <a:lnTo>
                    <a:pt x="47" y="1674"/>
                  </a:lnTo>
                  <a:lnTo>
                    <a:pt x="21" y="1560"/>
                  </a:lnTo>
                  <a:lnTo>
                    <a:pt x="6" y="1443"/>
                  </a:lnTo>
                  <a:lnTo>
                    <a:pt x="0" y="1324"/>
                  </a:lnTo>
                  <a:lnTo>
                    <a:pt x="6" y="1203"/>
                  </a:lnTo>
                  <a:lnTo>
                    <a:pt x="21" y="1085"/>
                  </a:lnTo>
                  <a:lnTo>
                    <a:pt x="47" y="972"/>
                  </a:lnTo>
                  <a:lnTo>
                    <a:pt x="82" y="862"/>
                  </a:lnTo>
                  <a:lnTo>
                    <a:pt x="127" y="756"/>
                  </a:lnTo>
                  <a:lnTo>
                    <a:pt x="181" y="655"/>
                  </a:lnTo>
                  <a:lnTo>
                    <a:pt x="242" y="560"/>
                  </a:lnTo>
                  <a:lnTo>
                    <a:pt x="311" y="471"/>
                  </a:lnTo>
                  <a:lnTo>
                    <a:pt x="388" y="387"/>
                  </a:lnTo>
                  <a:lnTo>
                    <a:pt x="472" y="311"/>
                  </a:lnTo>
                  <a:lnTo>
                    <a:pt x="561" y="242"/>
                  </a:lnTo>
                  <a:lnTo>
                    <a:pt x="656" y="180"/>
                  </a:lnTo>
                  <a:lnTo>
                    <a:pt x="757" y="128"/>
                  </a:lnTo>
                  <a:lnTo>
                    <a:pt x="863" y="84"/>
                  </a:lnTo>
                  <a:lnTo>
                    <a:pt x="973" y="48"/>
                  </a:lnTo>
                  <a:lnTo>
                    <a:pt x="1086" y="22"/>
                  </a:lnTo>
                  <a:lnTo>
                    <a:pt x="1204" y="5"/>
                  </a:lnTo>
                  <a:lnTo>
                    <a:pt x="1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
        <p:nvSpPr>
          <p:cNvPr id="220" name="Oval 219">
            <a:extLst>
              <a:ext uri="{FF2B5EF4-FFF2-40B4-BE49-F238E27FC236}">
                <a16:creationId xmlns:a16="http://schemas.microsoft.com/office/drawing/2014/main" id="{C245AA6C-184A-4F7C-95EC-4B474E3C2915}"/>
              </a:ext>
            </a:extLst>
          </p:cNvPr>
          <p:cNvSpPr>
            <a:spLocks noChangeArrowheads="1"/>
          </p:cNvSpPr>
          <p:nvPr/>
        </p:nvSpPr>
        <p:spPr bwMode="auto">
          <a:xfrm rot="4667154">
            <a:off x="6374602" y="1572159"/>
            <a:ext cx="1329743" cy="1327127"/>
          </a:xfrm>
          <a:prstGeom prst="ellipse">
            <a:avLst/>
          </a:prstGeom>
          <a:solidFill>
            <a:schemeClr val="accent1"/>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1" name="Oval 220">
            <a:extLst>
              <a:ext uri="{FF2B5EF4-FFF2-40B4-BE49-F238E27FC236}">
                <a16:creationId xmlns:a16="http://schemas.microsoft.com/office/drawing/2014/main" id="{6CE338C4-AC28-41D5-ACFC-98605C50768B}"/>
              </a:ext>
            </a:extLst>
          </p:cNvPr>
          <p:cNvSpPr>
            <a:spLocks noChangeArrowheads="1"/>
          </p:cNvSpPr>
          <p:nvPr/>
        </p:nvSpPr>
        <p:spPr bwMode="auto">
          <a:xfrm>
            <a:off x="6466556" y="1667241"/>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4" name="Oval 223">
            <a:extLst>
              <a:ext uri="{FF2B5EF4-FFF2-40B4-BE49-F238E27FC236}">
                <a16:creationId xmlns:a16="http://schemas.microsoft.com/office/drawing/2014/main" id="{E77DE647-1609-464D-8493-BFB667EC4402}"/>
              </a:ext>
            </a:extLst>
          </p:cNvPr>
          <p:cNvSpPr>
            <a:spLocks noChangeArrowheads="1"/>
          </p:cNvSpPr>
          <p:nvPr/>
        </p:nvSpPr>
        <p:spPr bwMode="auto">
          <a:xfrm rot="13147346">
            <a:off x="5471370" y="5492170"/>
            <a:ext cx="1329743" cy="1327126"/>
          </a:xfrm>
          <a:prstGeom prst="ellipse">
            <a:avLst/>
          </a:prstGeom>
          <a:solidFill>
            <a:schemeClr val="accent3"/>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5" name="Oval 224">
            <a:extLst>
              <a:ext uri="{FF2B5EF4-FFF2-40B4-BE49-F238E27FC236}">
                <a16:creationId xmlns:a16="http://schemas.microsoft.com/office/drawing/2014/main" id="{FF0F3D39-AECF-40B9-8067-576FF50F48D1}"/>
              </a:ext>
            </a:extLst>
          </p:cNvPr>
          <p:cNvSpPr>
            <a:spLocks noChangeArrowheads="1"/>
          </p:cNvSpPr>
          <p:nvPr/>
        </p:nvSpPr>
        <p:spPr bwMode="auto">
          <a:xfrm>
            <a:off x="5564057" y="558541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6F1CC21F-4BC5-4470-87EB-C43F56827E3C}"/>
              </a:ext>
            </a:extLst>
          </p:cNvPr>
          <p:cNvSpPr txBox="1"/>
          <p:nvPr/>
        </p:nvSpPr>
        <p:spPr>
          <a:xfrm>
            <a:off x="4040803" y="2303062"/>
            <a:ext cx="851078" cy="369332"/>
          </a:xfrm>
          <a:prstGeom prst="rect">
            <a:avLst/>
          </a:prstGeom>
          <a:noFill/>
        </p:spPr>
        <p:txBody>
          <a:bodyPr wrap="square" rtlCol="0">
            <a:spAutoFit/>
          </a:bodyPr>
          <a:lstStyle/>
          <a:p>
            <a:r>
              <a:rPr lang="en-US" dirty="0"/>
              <a:t>accept</a:t>
            </a:r>
          </a:p>
        </p:txBody>
      </p:sp>
      <p:sp>
        <p:nvSpPr>
          <p:cNvPr id="9" name="Rectangle: Single Corner Rounded 8">
            <a:extLst>
              <a:ext uri="{FF2B5EF4-FFF2-40B4-BE49-F238E27FC236}">
                <a16:creationId xmlns:a16="http://schemas.microsoft.com/office/drawing/2014/main" id="{02685AD2-C52E-4E48-83F9-D16420BB366E}"/>
              </a:ext>
            </a:extLst>
          </p:cNvPr>
          <p:cNvSpPr/>
          <p:nvPr/>
        </p:nvSpPr>
        <p:spPr>
          <a:xfrm>
            <a:off x="543231" y="1886279"/>
            <a:ext cx="2746457" cy="762371"/>
          </a:xfrm>
          <a:prstGeom prst="round1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rPr>
              <a:t>Specifies the types of files that the server accepts (only for type="file")</a:t>
            </a:r>
            <a:endParaRPr lang="en-US" sz="1600" kern="0" dirty="0">
              <a:solidFill>
                <a:schemeClr val="tx1">
                  <a:lumMod val="65000"/>
                  <a:lumOff val="35000"/>
                </a:schemeClr>
              </a:solidFill>
              <a:ea typeface="Open Sans" panose="020B0606030504020204" pitchFamily="34" charset="0"/>
              <a:cs typeface="Open Sans" panose="020B0606030504020204" pitchFamily="34" charset="0"/>
            </a:endParaRPr>
          </a:p>
        </p:txBody>
      </p:sp>
      <p:sp>
        <p:nvSpPr>
          <p:cNvPr id="226" name="Rectangle: Single Corner Rounded 225">
            <a:extLst>
              <a:ext uri="{FF2B5EF4-FFF2-40B4-BE49-F238E27FC236}">
                <a16:creationId xmlns:a16="http://schemas.microsoft.com/office/drawing/2014/main" id="{72672BEF-613F-40B8-9BA1-5D24625502AF}"/>
              </a:ext>
            </a:extLst>
          </p:cNvPr>
          <p:cNvSpPr/>
          <p:nvPr/>
        </p:nvSpPr>
        <p:spPr>
          <a:xfrm>
            <a:off x="473873" y="4508038"/>
            <a:ext cx="2709458" cy="762372"/>
          </a:xfrm>
          <a:prstGeom prst="round1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an alternate text when the original element fails to display</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CD0150F-3F61-42CC-A428-74DC57CC219B}"/>
              </a:ext>
            </a:extLst>
          </p:cNvPr>
          <p:cNvSpPr txBox="1"/>
          <p:nvPr/>
        </p:nvSpPr>
        <p:spPr>
          <a:xfrm>
            <a:off x="5725444" y="5974567"/>
            <a:ext cx="984570" cy="369332"/>
          </a:xfrm>
          <a:prstGeom prst="rect">
            <a:avLst/>
          </a:prstGeom>
          <a:noFill/>
        </p:spPr>
        <p:txBody>
          <a:bodyPr wrap="square" rtlCol="0">
            <a:spAutoFit/>
          </a:bodyPr>
          <a:lstStyle/>
          <a:p>
            <a:r>
              <a:rPr lang="en-US" b="0" i="0" dirty="0">
                <a:solidFill>
                  <a:srgbClr val="000000"/>
                </a:solidFill>
                <a:effectLst/>
                <a:latin typeface="Calibri (body)"/>
              </a:rPr>
              <a:t>bgcolor</a:t>
            </a:r>
            <a:endParaRPr lang="en-US" dirty="0">
              <a:latin typeface="Calibri (body)"/>
            </a:endParaRPr>
          </a:p>
        </p:txBody>
      </p:sp>
      <p:sp>
        <p:nvSpPr>
          <p:cNvPr id="227" name="Rectangle: Single Corner Rounded 226">
            <a:extLst>
              <a:ext uri="{FF2B5EF4-FFF2-40B4-BE49-F238E27FC236}">
                <a16:creationId xmlns:a16="http://schemas.microsoft.com/office/drawing/2014/main" id="{BFD654CF-6D6B-4151-B81B-80F7A946FEFB}"/>
              </a:ext>
            </a:extLst>
          </p:cNvPr>
          <p:cNvSpPr/>
          <p:nvPr/>
        </p:nvSpPr>
        <p:spPr>
          <a:xfrm>
            <a:off x="7117712" y="5811826"/>
            <a:ext cx="2709458" cy="762372"/>
          </a:xfrm>
          <a:prstGeom prst="round1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background color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8" name="Rectangle: Single Corner Rounded 227">
            <a:extLst>
              <a:ext uri="{FF2B5EF4-FFF2-40B4-BE49-F238E27FC236}">
                <a16:creationId xmlns:a16="http://schemas.microsoft.com/office/drawing/2014/main" id="{C6BF4BA3-761A-4E5B-BACD-63A1AE079056}"/>
              </a:ext>
            </a:extLst>
          </p:cNvPr>
          <p:cNvSpPr/>
          <p:nvPr/>
        </p:nvSpPr>
        <p:spPr>
          <a:xfrm>
            <a:off x="8923891" y="3916412"/>
            <a:ext cx="2709458" cy="762372"/>
          </a:xfrm>
          <a:prstGeom prst="round1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width of the border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9" name="Rectangle: Single Corner Rounded 228">
            <a:extLst>
              <a:ext uri="{FF2B5EF4-FFF2-40B4-BE49-F238E27FC236}">
                <a16:creationId xmlns:a16="http://schemas.microsoft.com/office/drawing/2014/main" id="{E1AFD7A1-403A-48B6-AADD-EA9311890743}"/>
              </a:ext>
            </a:extLst>
          </p:cNvPr>
          <p:cNvSpPr/>
          <p:nvPr/>
        </p:nvSpPr>
        <p:spPr>
          <a:xfrm>
            <a:off x="7926286" y="1661721"/>
            <a:ext cx="2813607" cy="923330"/>
          </a:xfrm>
          <a:prstGeom prst="round1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one or more class names for an element (refer to a class in a style sheet)</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033FB757-CD43-4B6D-ACE4-9009E1FA90BC}"/>
              </a:ext>
            </a:extLst>
          </p:cNvPr>
          <p:cNvSpPr txBox="1"/>
          <p:nvPr/>
        </p:nvSpPr>
        <p:spPr>
          <a:xfrm>
            <a:off x="7597926" y="4265665"/>
            <a:ext cx="1008841" cy="369332"/>
          </a:xfrm>
          <a:prstGeom prst="rect">
            <a:avLst/>
          </a:prstGeom>
          <a:noFill/>
        </p:spPr>
        <p:txBody>
          <a:bodyPr wrap="square" rtlCol="0">
            <a:spAutoFit/>
          </a:bodyPr>
          <a:lstStyle/>
          <a:p>
            <a:r>
              <a:rPr lang="en-US" b="0" i="0" dirty="0">
                <a:solidFill>
                  <a:srgbClr val="000000"/>
                </a:solidFill>
                <a:effectLst/>
                <a:latin typeface="Calibri (body)"/>
              </a:rPr>
              <a:t>border</a:t>
            </a:r>
            <a:endParaRPr lang="en-US" dirty="0">
              <a:latin typeface="Calibri (body)"/>
            </a:endParaRPr>
          </a:p>
        </p:txBody>
      </p:sp>
      <p:sp>
        <p:nvSpPr>
          <p:cNvPr id="232" name="TextBox 231">
            <a:extLst>
              <a:ext uri="{FF2B5EF4-FFF2-40B4-BE49-F238E27FC236}">
                <a16:creationId xmlns:a16="http://schemas.microsoft.com/office/drawing/2014/main" id="{4D4D758C-9ACA-4A00-B7EB-73CBFFA6C440}"/>
              </a:ext>
            </a:extLst>
          </p:cNvPr>
          <p:cNvSpPr txBox="1"/>
          <p:nvPr/>
        </p:nvSpPr>
        <p:spPr>
          <a:xfrm>
            <a:off x="6729684" y="1987240"/>
            <a:ext cx="648999" cy="369332"/>
          </a:xfrm>
          <a:prstGeom prst="rect">
            <a:avLst/>
          </a:prstGeom>
          <a:noFill/>
        </p:spPr>
        <p:txBody>
          <a:bodyPr wrap="square" rtlCol="0">
            <a:spAutoFit/>
          </a:bodyPr>
          <a:lstStyle/>
          <a:p>
            <a:r>
              <a:rPr lang="en-US" dirty="0"/>
              <a:t>class</a:t>
            </a: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336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
        <p:nvSpPr>
          <p:cNvPr id="30" name="Footer Placeholder 45">
            <a:extLst>
              <a:ext uri="{FF2B5EF4-FFF2-40B4-BE49-F238E27FC236}">
                <a16:creationId xmlns:a16="http://schemas.microsoft.com/office/drawing/2014/main" id="{96B8C1DF-9F74-4E95-95CB-C834BB865BB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82707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
        <p:nvSpPr>
          <p:cNvPr id="29" name="Footer Placeholder 45">
            <a:extLst>
              <a:ext uri="{FF2B5EF4-FFF2-40B4-BE49-F238E27FC236}">
                <a16:creationId xmlns:a16="http://schemas.microsoft.com/office/drawing/2014/main" id="{84C9FDD9-E235-46F8-856B-BACB2B80B9B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8966130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10787</TotalTime>
  <Words>1430</Words>
  <Application>Microsoft Office PowerPoint</Application>
  <PresentationFormat>Widescreen</PresentationFormat>
  <Paragraphs>179</Paragraphs>
  <Slides>17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72</vt:lpstr>
      <vt:lpstr>Arial</vt:lpstr>
      <vt:lpstr>Arial Black</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800</cp:revision>
  <dcterms:created xsi:type="dcterms:W3CDTF">2016-07-10T03:33:26Z</dcterms:created>
  <dcterms:modified xsi:type="dcterms:W3CDTF">2021-09-04T10:47:46Z</dcterms:modified>
</cp:coreProperties>
</file>